
<file path=[Content_Types].xml><?xml version="1.0" encoding="utf-8"?>
<Types xmlns="http://schemas.openxmlformats.org/package/2006/content-types">
  <Default ContentType="image/jpeg" Extension="jpg"/>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 uri="http://customooxmlschemas.google.com/">
      <go:slidesCustomData xmlns:go="http://customooxmlschemas.google.com/" r:id="rId18" roundtripDataSignature="AMtx7mhIiuvPlechlb9Zy2R52dsXn+/2w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18" Type="http://customschemas.google.com/relationships/presentationmetadata" Target="meta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tr-TR"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6" name="Google Shape;86;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7" name="Google Shape;87;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8" name="Google Shape;188;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tr-TR"/>
              <a:t>2 t0 the n power</a:t>
            </a:r>
            <a:endParaRPr/>
          </a:p>
        </p:txBody>
      </p:sp>
      <p:sp>
        <p:nvSpPr>
          <p:cNvPr id="189" name="Google Shape;189;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7" name="Shape 457"/>
        <p:cNvGrpSpPr/>
        <p:nvPr/>
      </p:nvGrpSpPr>
      <p:grpSpPr>
        <a:xfrm>
          <a:off x="0" y="0"/>
          <a:ext cx="0" cy="0"/>
          <a:chOff x="0" y="0"/>
          <a:chExt cx="0" cy="0"/>
        </a:xfrm>
      </p:grpSpPr>
      <p:sp>
        <p:nvSpPr>
          <p:cNvPr id="458" name="Google Shape;458;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9" name="Google Shape;459;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6" name="Shape 466"/>
        <p:cNvGrpSpPr/>
        <p:nvPr/>
      </p:nvGrpSpPr>
      <p:grpSpPr>
        <a:xfrm>
          <a:off x="0" y="0"/>
          <a:ext cx="0" cy="0"/>
          <a:chOff x="0" y="0"/>
          <a:chExt cx="0" cy="0"/>
        </a:xfrm>
      </p:grpSpPr>
      <p:sp>
        <p:nvSpPr>
          <p:cNvPr id="467" name="Google Shape;467;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8" name="Google Shape;468;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4" name="Google Shape;94;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3" name="Google Shape;103;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0" name="Google Shape;110;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7" name="Google Shape;117;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9" name="Google Shape;129;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9" name="Google Shape;139;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6" name="Google Shape;146;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tr-TR"/>
              <a:t>or Stages</a:t>
            </a:r>
            <a:endParaRPr/>
          </a:p>
          <a:p>
            <a:pPr indent="0" lvl="0" marL="0" rtl="0" algn="l">
              <a:spcBef>
                <a:spcPts val="0"/>
              </a:spcBef>
              <a:spcAft>
                <a:spcPts val="0"/>
              </a:spcAft>
              <a:buNone/>
            </a:pPr>
            <a:r>
              <a:rPr lang="tr-TR"/>
              <a:t>Denaturation of ds DNA</a:t>
            </a:r>
            <a:endParaRPr/>
          </a:p>
          <a:p>
            <a:pPr indent="0" lvl="0" marL="0" rtl="0" algn="l">
              <a:spcBef>
                <a:spcPts val="0"/>
              </a:spcBef>
              <a:spcAft>
                <a:spcPts val="0"/>
              </a:spcAft>
              <a:buNone/>
            </a:pPr>
            <a:r>
              <a:rPr lang="tr-TR"/>
              <a:t>Annealing of primers</a:t>
            </a:r>
            <a:endParaRPr/>
          </a:p>
          <a:p>
            <a:pPr indent="0" lvl="0" marL="0" rtl="0" algn="l">
              <a:spcBef>
                <a:spcPts val="0"/>
              </a:spcBef>
              <a:spcAft>
                <a:spcPts val="0"/>
              </a:spcAft>
              <a:buNone/>
            </a:pPr>
            <a:r>
              <a:rPr lang="tr-TR"/>
              <a:t>Extension of dsDNA</a:t>
            </a:r>
            <a:endParaRPr/>
          </a:p>
        </p:txBody>
      </p:sp>
      <p:sp>
        <p:nvSpPr>
          <p:cNvPr id="147" name="Google Shape;147;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1" name="Google Shape;181;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şlık Slaydı" type="title">
  <p:cSld name="TITLE">
    <p:spTree>
      <p:nvGrpSpPr>
        <p:cNvPr id="15" name="Shape 15"/>
        <p:cNvGrpSpPr/>
        <p:nvPr/>
      </p:nvGrpSpPr>
      <p:grpSpPr>
        <a:xfrm>
          <a:off x="0" y="0"/>
          <a:ext cx="0" cy="0"/>
          <a:chOff x="0" y="0"/>
          <a:chExt cx="0" cy="0"/>
        </a:xfrm>
      </p:grpSpPr>
      <p:sp>
        <p:nvSpPr>
          <p:cNvPr id="16" name="Google Shape;16;p1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1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şlık ve Dikey Metin" type="vertTx">
  <p:cSld name="VERTICAL_TEXT">
    <p:spTree>
      <p:nvGrpSpPr>
        <p:cNvPr id="72" name="Shape 72"/>
        <p:cNvGrpSpPr/>
        <p:nvPr/>
      </p:nvGrpSpPr>
      <p:grpSpPr>
        <a:xfrm>
          <a:off x="0" y="0"/>
          <a:ext cx="0" cy="0"/>
          <a:chOff x="0" y="0"/>
          <a:chExt cx="0" cy="0"/>
        </a:xfrm>
      </p:grpSpPr>
      <p:sp>
        <p:nvSpPr>
          <p:cNvPr id="73" name="Google Shape;73;p2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23"/>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key Başlık ve Metin" type="vertTitleAndTx">
  <p:cSld name="VERTICAL_TITLE_AND_VERTICAL_TEXT">
    <p:spTree>
      <p:nvGrpSpPr>
        <p:cNvPr id="78" name="Shape 78"/>
        <p:cNvGrpSpPr/>
        <p:nvPr/>
      </p:nvGrpSpPr>
      <p:grpSpPr>
        <a:xfrm>
          <a:off x="0" y="0"/>
          <a:ext cx="0" cy="0"/>
          <a:chOff x="0" y="0"/>
          <a:chExt cx="0" cy="0"/>
        </a:xfrm>
      </p:grpSpPr>
      <p:sp>
        <p:nvSpPr>
          <p:cNvPr id="79" name="Google Shape;79;p24"/>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24"/>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şlık ve İçerik" type="obj">
  <p:cSld name="OBJECT">
    <p:spTree>
      <p:nvGrpSpPr>
        <p:cNvPr id="21" name="Shape 21"/>
        <p:cNvGrpSpPr/>
        <p:nvPr/>
      </p:nvGrpSpPr>
      <p:grpSpPr>
        <a:xfrm>
          <a:off x="0" y="0"/>
          <a:ext cx="0" cy="0"/>
          <a:chOff x="0" y="0"/>
          <a:chExt cx="0" cy="0"/>
        </a:xfrm>
      </p:grpSpPr>
      <p:sp>
        <p:nvSpPr>
          <p:cNvPr id="22" name="Google Shape;22;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ölüm Üstbilgisi" type="secHead">
  <p:cSld name="SECTION_HEADER">
    <p:spTree>
      <p:nvGrpSpPr>
        <p:cNvPr id="27" name="Shape 27"/>
        <p:cNvGrpSpPr/>
        <p:nvPr/>
      </p:nvGrpSpPr>
      <p:grpSpPr>
        <a:xfrm>
          <a:off x="0" y="0"/>
          <a:ext cx="0" cy="0"/>
          <a:chOff x="0" y="0"/>
          <a:chExt cx="0" cy="0"/>
        </a:xfrm>
      </p:grpSpPr>
      <p:sp>
        <p:nvSpPr>
          <p:cNvPr id="28" name="Google Shape;28;p1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1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ki İçerik" type="twoObj">
  <p:cSld name="TWO_OBJECTS">
    <p:spTree>
      <p:nvGrpSpPr>
        <p:cNvPr id="33" name="Shape 33"/>
        <p:cNvGrpSpPr/>
        <p:nvPr/>
      </p:nvGrpSpPr>
      <p:grpSpPr>
        <a:xfrm>
          <a:off x="0" y="0"/>
          <a:ext cx="0" cy="0"/>
          <a:chOff x="0" y="0"/>
          <a:chExt cx="0" cy="0"/>
        </a:xfrm>
      </p:grpSpPr>
      <p:sp>
        <p:nvSpPr>
          <p:cNvPr id="34" name="Google Shape;34;p1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1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1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Karşılaştırma" type="twoTxTwoObj">
  <p:cSld name="TWO_OBJECTS_WITH_TEXT">
    <p:spTree>
      <p:nvGrpSpPr>
        <p:cNvPr id="40" name="Shape 40"/>
        <p:cNvGrpSpPr/>
        <p:nvPr/>
      </p:nvGrpSpPr>
      <p:grpSpPr>
        <a:xfrm>
          <a:off x="0" y="0"/>
          <a:ext cx="0" cy="0"/>
          <a:chOff x="0" y="0"/>
          <a:chExt cx="0" cy="0"/>
        </a:xfrm>
      </p:grpSpPr>
      <p:sp>
        <p:nvSpPr>
          <p:cNvPr id="41" name="Google Shape;41;p18"/>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18"/>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18"/>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18"/>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18"/>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Yalnızca Başlık" type="titleOnly">
  <p:cSld name="TITLE_ONLY">
    <p:spTree>
      <p:nvGrpSpPr>
        <p:cNvPr id="49" name="Shape 49"/>
        <p:cNvGrpSpPr/>
        <p:nvPr/>
      </p:nvGrpSpPr>
      <p:grpSpPr>
        <a:xfrm>
          <a:off x="0" y="0"/>
          <a:ext cx="0" cy="0"/>
          <a:chOff x="0" y="0"/>
          <a:chExt cx="0" cy="0"/>
        </a:xfrm>
      </p:grpSpPr>
      <p:sp>
        <p:nvSpPr>
          <p:cNvPr id="50" name="Google Shape;50;p1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oş" type="blank">
  <p:cSld name="BLANK">
    <p:spTree>
      <p:nvGrpSpPr>
        <p:cNvPr id="54" name="Shape 54"/>
        <p:cNvGrpSpPr/>
        <p:nvPr/>
      </p:nvGrpSpPr>
      <p:grpSpPr>
        <a:xfrm>
          <a:off x="0" y="0"/>
          <a:ext cx="0" cy="0"/>
          <a:chOff x="0" y="0"/>
          <a:chExt cx="0" cy="0"/>
        </a:xfrm>
      </p:grpSpPr>
      <p:sp>
        <p:nvSpPr>
          <p:cNvPr id="55" name="Google Shape;55;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şlıklı İçerik" type="objTx">
  <p:cSld name="OBJECT_WITH_CAPTION_TEXT">
    <p:spTree>
      <p:nvGrpSpPr>
        <p:cNvPr id="58" name="Shape 58"/>
        <p:cNvGrpSpPr/>
        <p:nvPr/>
      </p:nvGrpSpPr>
      <p:grpSpPr>
        <a:xfrm>
          <a:off x="0" y="0"/>
          <a:ext cx="0" cy="0"/>
          <a:chOff x="0" y="0"/>
          <a:chExt cx="0" cy="0"/>
        </a:xfrm>
      </p:grpSpPr>
      <p:sp>
        <p:nvSpPr>
          <p:cNvPr id="59" name="Google Shape;59;p2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21"/>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21"/>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şlıklı Resim" type="picTx">
  <p:cSld name="PICTURE_WITH_CAPTION_TEXT">
    <p:spTree>
      <p:nvGrpSpPr>
        <p:cNvPr id="65" name="Shape 65"/>
        <p:cNvGrpSpPr/>
        <p:nvPr/>
      </p:nvGrpSpPr>
      <p:grpSpPr>
        <a:xfrm>
          <a:off x="0" y="0"/>
          <a:ext cx="0" cy="0"/>
          <a:chOff x="0" y="0"/>
          <a:chExt cx="0" cy="0"/>
        </a:xfrm>
      </p:grpSpPr>
      <p:sp>
        <p:nvSpPr>
          <p:cNvPr id="66" name="Google Shape;66;p2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22"/>
          <p:cNvSpPr/>
          <p:nvPr>
            <p:ph idx="2" type="pic"/>
          </p:nvPr>
        </p:nvSpPr>
        <p:spPr>
          <a:xfrm>
            <a:off x="5183188" y="987425"/>
            <a:ext cx="6172200" cy="4873625"/>
          </a:xfrm>
          <a:prstGeom prst="rect">
            <a:avLst/>
          </a:prstGeom>
          <a:noFill/>
          <a:ln>
            <a:noFill/>
          </a:ln>
        </p:spPr>
      </p:sp>
      <p:sp>
        <p:nvSpPr>
          <p:cNvPr id="68" name="Google Shape;68;p22"/>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tr-TR"/>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gif"/><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3.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7.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3.jpg"/><Relationship Id="rId4" Type="http://schemas.openxmlformats.org/officeDocument/2006/relationships/image" Target="../media/image2.png"/><Relationship Id="rId5"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3.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3.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3.jpg"/><Relationship Id="rId4" Type="http://schemas.openxmlformats.org/officeDocument/2006/relationships/hyperlink" Target="https://www.youtube.com/watch?v=2KoLnIwoZKU"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pic>
        <p:nvPicPr>
          <p:cNvPr id="89" name="Google Shape;89;p1"/>
          <p:cNvPicPr preferRelativeResize="0"/>
          <p:nvPr/>
        </p:nvPicPr>
        <p:blipFill rotWithShape="1">
          <a:blip r:embed="rId3">
            <a:alphaModFix/>
          </a:blip>
          <a:srcRect b="0" l="0" r="0" t="0"/>
          <a:stretch/>
        </p:blipFill>
        <p:spPr>
          <a:xfrm>
            <a:off x="0" y="0"/>
            <a:ext cx="12192000" cy="6989981"/>
          </a:xfrm>
          <a:prstGeom prst="rect">
            <a:avLst/>
          </a:prstGeom>
          <a:noFill/>
          <a:ln>
            <a:noFill/>
          </a:ln>
        </p:spPr>
      </p:pic>
      <p:sp>
        <p:nvSpPr>
          <p:cNvPr id="90" name="Google Shape;90;p1"/>
          <p:cNvSpPr txBox="1"/>
          <p:nvPr>
            <p:ph type="ctrTitle"/>
          </p:nvPr>
        </p:nvSpPr>
        <p:spPr>
          <a:xfrm>
            <a:off x="1524000" y="1716460"/>
            <a:ext cx="9144000" cy="2543905"/>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chemeClr val="lt2"/>
              </a:buClr>
              <a:buSzPct val="100000"/>
              <a:buFont typeface="Calibri"/>
              <a:buNone/>
            </a:pPr>
            <a:r>
              <a:rPr b="1" lang="tr-TR" sz="7300">
                <a:solidFill>
                  <a:schemeClr val="lt2"/>
                </a:solidFill>
                <a:latin typeface="Calibri"/>
                <a:ea typeface="Calibri"/>
                <a:cs typeface="Calibri"/>
                <a:sym typeface="Calibri"/>
              </a:rPr>
              <a:t>P.C.R.</a:t>
            </a:r>
            <a:br>
              <a:rPr b="1" lang="tr-TR" sz="7300">
                <a:solidFill>
                  <a:schemeClr val="lt2"/>
                </a:solidFill>
                <a:latin typeface="Calibri"/>
                <a:ea typeface="Calibri"/>
                <a:cs typeface="Calibri"/>
                <a:sym typeface="Calibri"/>
              </a:rPr>
            </a:br>
            <a:br>
              <a:rPr b="1" lang="tr-TR" sz="7300">
                <a:solidFill>
                  <a:schemeClr val="lt2"/>
                </a:solidFill>
                <a:latin typeface="Calibri"/>
                <a:ea typeface="Calibri"/>
                <a:cs typeface="Calibri"/>
                <a:sym typeface="Calibri"/>
              </a:rPr>
            </a:br>
            <a:r>
              <a:rPr b="1" lang="tr-TR" sz="6600">
                <a:solidFill>
                  <a:schemeClr val="lt2"/>
                </a:solidFill>
                <a:latin typeface="Calibri"/>
                <a:ea typeface="Calibri"/>
                <a:cs typeface="Calibri"/>
                <a:sym typeface="Calibri"/>
              </a:rPr>
              <a:t>Polymerase Chain Reaction</a:t>
            </a:r>
            <a:endParaRPr/>
          </a:p>
        </p:txBody>
      </p:sp>
      <p:pic>
        <p:nvPicPr>
          <p:cNvPr id="91" name="Google Shape;91;p1"/>
          <p:cNvPicPr preferRelativeResize="0"/>
          <p:nvPr/>
        </p:nvPicPr>
        <p:blipFill rotWithShape="1">
          <a:blip r:embed="rId4">
            <a:alphaModFix/>
          </a:blip>
          <a:srcRect b="0" l="0" r="0" t="0"/>
          <a:stretch/>
        </p:blipFill>
        <p:spPr>
          <a:xfrm rot="-1302221">
            <a:off x="4551109" y="1428510"/>
            <a:ext cx="1174624" cy="805792"/>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cxnSp>
        <p:nvCxnSpPr>
          <p:cNvPr id="191" name="Google Shape;191;p10"/>
          <p:cNvCxnSpPr/>
          <p:nvPr/>
        </p:nvCxnSpPr>
        <p:spPr>
          <a:xfrm>
            <a:off x="1408697" y="4348588"/>
            <a:ext cx="1734334" cy="7865"/>
          </a:xfrm>
          <a:prstGeom prst="straightConnector1">
            <a:avLst/>
          </a:prstGeom>
          <a:noFill/>
          <a:ln cap="flat" cmpd="sng" w="38100">
            <a:solidFill>
              <a:schemeClr val="dk1"/>
            </a:solidFill>
            <a:prstDash val="solid"/>
            <a:miter lim="800000"/>
            <a:headEnd len="sm" w="sm" type="none"/>
            <a:tailEnd len="sm" w="sm" type="none"/>
          </a:ln>
        </p:spPr>
      </p:cxnSp>
      <p:cxnSp>
        <p:nvCxnSpPr>
          <p:cNvPr id="192" name="Google Shape;192;p10"/>
          <p:cNvCxnSpPr/>
          <p:nvPr/>
        </p:nvCxnSpPr>
        <p:spPr>
          <a:xfrm flipH="1" rot="10800000">
            <a:off x="1408697" y="4214568"/>
            <a:ext cx="1720544" cy="3610"/>
          </a:xfrm>
          <a:prstGeom prst="straightConnector1">
            <a:avLst/>
          </a:prstGeom>
          <a:noFill/>
          <a:ln cap="flat" cmpd="sng" w="38100">
            <a:solidFill>
              <a:schemeClr val="dk1"/>
            </a:solidFill>
            <a:prstDash val="solid"/>
            <a:miter lim="800000"/>
            <a:headEnd len="sm" w="sm" type="none"/>
            <a:tailEnd len="sm" w="sm" type="none"/>
          </a:ln>
        </p:spPr>
      </p:cxnSp>
      <p:cxnSp>
        <p:nvCxnSpPr>
          <p:cNvPr id="193" name="Google Shape;193;p10"/>
          <p:cNvCxnSpPr/>
          <p:nvPr/>
        </p:nvCxnSpPr>
        <p:spPr>
          <a:xfrm>
            <a:off x="1047096" y="4211350"/>
            <a:ext cx="338009" cy="6828"/>
          </a:xfrm>
          <a:prstGeom prst="straightConnector1">
            <a:avLst/>
          </a:prstGeom>
          <a:noFill/>
          <a:ln cap="rnd" cmpd="sng" w="38100">
            <a:solidFill>
              <a:schemeClr val="dk1"/>
            </a:solidFill>
            <a:prstDash val="dot"/>
            <a:miter lim="800000"/>
            <a:headEnd len="sm" w="sm" type="none"/>
            <a:tailEnd len="sm" w="sm" type="none"/>
          </a:ln>
        </p:spPr>
      </p:cxnSp>
      <p:cxnSp>
        <p:nvCxnSpPr>
          <p:cNvPr id="194" name="Google Shape;194;p10"/>
          <p:cNvCxnSpPr/>
          <p:nvPr/>
        </p:nvCxnSpPr>
        <p:spPr>
          <a:xfrm>
            <a:off x="3205465" y="4218178"/>
            <a:ext cx="199276" cy="0"/>
          </a:xfrm>
          <a:prstGeom prst="straightConnector1">
            <a:avLst/>
          </a:prstGeom>
          <a:noFill/>
          <a:ln cap="rnd" cmpd="sng" w="38100">
            <a:solidFill>
              <a:schemeClr val="dk1"/>
            </a:solidFill>
            <a:prstDash val="dot"/>
            <a:miter lim="800000"/>
            <a:headEnd len="sm" w="sm" type="none"/>
            <a:tailEnd len="sm" w="sm" type="none"/>
          </a:ln>
        </p:spPr>
      </p:cxnSp>
      <p:cxnSp>
        <p:nvCxnSpPr>
          <p:cNvPr id="195" name="Google Shape;195;p10"/>
          <p:cNvCxnSpPr/>
          <p:nvPr/>
        </p:nvCxnSpPr>
        <p:spPr>
          <a:xfrm flipH="1" rot="10800000">
            <a:off x="3207750" y="4350103"/>
            <a:ext cx="375428" cy="4835"/>
          </a:xfrm>
          <a:prstGeom prst="straightConnector1">
            <a:avLst/>
          </a:prstGeom>
          <a:noFill/>
          <a:ln cap="rnd" cmpd="sng" w="38100">
            <a:solidFill>
              <a:schemeClr val="dk1"/>
            </a:solidFill>
            <a:prstDash val="dot"/>
            <a:miter lim="800000"/>
            <a:headEnd len="sm" w="sm" type="none"/>
            <a:tailEnd len="sm" w="sm" type="none"/>
          </a:ln>
        </p:spPr>
      </p:cxnSp>
      <p:cxnSp>
        <p:nvCxnSpPr>
          <p:cNvPr id="196" name="Google Shape;196;p10"/>
          <p:cNvCxnSpPr/>
          <p:nvPr/>
        </p:nvCxnSpPr>
        <p:spPr>
          <a:xfrm>
            <a:off x="2076657" y="4211350"/>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197" name="Google Shape;197;p10"/>
          <p:cNvCxnSpPr/>
          <p:nvPr/>
        </p:nvCxnSpPr>
        <p:spPr>
          <a:xfrm>
            <a:off x="2078033" y="4348588"/>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198" name="Google Shape;198;p10"/>
          <p:cNvCxnSpPr/>
          <p:nvPr/>
        </p:nvCxnSpPr>
        <p:spPr>
          <a:xfrm>
            <a:off x="1209421" y="4358386"/>
            <a:ext cx="199276" cy="0"/>
          </a:xfrm>
          <a:prstGeom prst="straightConnector1">
            <a:avLst/>
          </a:prstGeom>
          <a:noFill/>
          <a:ln cap="rnd" cmpd="sng" w="38100">
            <a:solidFill>
              <a:schemeClr val="dk1"/>
            </a:solidFill>
            <a:prstDash val="dot"/>
            <a:miter lim="800000"/>
            <a:headEnd len="sm" w="sm" type="none"/>
            <a:tailEnd len="sm" w="sm" type="none"/>
          </a:ln>
        </p:spPr>
      </p:cxnSp>
      <p:cxnSp>
        <p:nvCxnSpPr>
          <p:cNvPr id="199" name="Google Shape;199;p10"/>
          <p:cNvCxnSpPr/>
          <p:nvPr/>
        </p:nvCxnSpPr>
        <p:spPr>
          <a:xfrm flipH="1" rot="10800000">
            <a:off x="3582924" y="3588719"/>
            <a:ext cx="597408" cy="679067"/>
          </a:xfrm>
          <a:prstGeom prst="straightConnector1">
            <a:avLst/>
          </a:prstGeom>
          <a:noFill/>
          <a:ln cap="flat" cmpd="sng" w="9525">
            <a:solidFill>
              <a:schemeClr val="dk1"/>
            </a:solidFill>
            <a:prstDash val="solid"/>
            <a:miter lim="800000"/>
            <a:headEnd len="sm" w="sm" type="none"/>
            <a:tailEnd len="med" w="med" type="triangle"/>
          </a:ln>
        </p:spPr>
      </p:cxnSp>
      <p:cxnSp>
        <p:nvCxnSpPr>
          <p:cNvPr id="200" name="Google Shape;200;p10"/>
          <p:cNvCxnSpPr/>
          <p:nvPr/>
        </p:nvCxnSpPr>
        <p:spPr>
          <a:xfrm>
            <a:off x="3579653" y="4311250"/>
            <a:ext cx="591312" cy="707205"/>
          </a:xfrm>
          <a:prstGeom prst="straightConnector1">
            <a:avLst/>
          </a:prstGeom>
          <a:noFill/>
          <a:ln cap="flat" cmpd="sng" w="9525">
            <a:solidFill>
              <a:schemeClr val="dk1"/>
            </a:solidFill>
            <a:prstDash val="solid"/>
            <a:miter lim="800000"/>
            <a:headEnd len="sm" w="sm" type="none"/>
            <a:tailEnd len="med" w="med" type="triangle"/>
          </a:ln>
        </p:spPr>
      </p:cxnSp>
      <p:cxnSp>
        <p:nvCxnSpPr>
          <p:cNvPr id="201" name="Google Shape;201;p10"/>
          <p:cNvCxnSpPr/>
          <p:nvPr/>
        </p:nvCxnSpPr>
        <p:spPr>
          <a:xfrm>
            <a:off x="4356306" y="3609594"/>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02" name="Google Shape;202;p10"/>
          <p:cNvCxnSpPr/>
          <p:nvPr/>
        </p:nvCxnSpPr>
        <p:spPr>
          <a:xfrm>
            <a:off x="4356307" y="3506500"/>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03" name="Google Shape;203;p10"/>
          <p:cNvCxnSpPr/>
          <p:nvPr/>
        </p:nvCxnSpPr>
        <p:spPr>
          <a:xfrm>
            <a:off x="4356305" y="5118087"/>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04" name="Google Shape;204;p10"/>
          <p:cNvCxnSpPr/>
          <p:nvPr/>
        </p:nvCxnSpPr>
        <p:spPr>
          <a:xfrm>
            <a:off x="4356306" y="5014993"/>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05" name="Google Shape;205;p10"/>
          <p:cNvCxnSpPr/>
          <p:nvPr/>
        </p:nvCxnSpPr>
        <p:spPr>
          <a:xfrm flipH="1" rot="10800000">
            <a:off x="5175740" y="4769764"/>
            <a:ext cx="525099" cy="297609"/>
          </a:xfrm>
          <a:prstGeom prst="straightConnector1">
            <a:avLst/>
          </a:prstGeom>
          <a:noFill/>
          <a:ln cap="flat" cmpd="sng" w="9525">
            <a:solidFill>
              <a:schemeClr val="dk1"/>
            </a:solidFill>
            <a:prstDash val="solid"/>
            <a:miter lim="800000"/>
            <a:headEnd len="sm" w="sm" type="none"/>
            <a:tailEnd len="med" w="med" type="triangle"/>
          </a:ln>
        </p:spPr>
      </p:cxnSp>
      <p:cxnSp>
        <p:nvCxnSpPr>
          <p:cNvPr id="206" name="Google Shape;206;p10"/>
          <p:cNvCxnSpPr/>
          <p:nvPr/>
        </p:nvCxnSpPr>
        <p:spPr>
          <a:xfrm>
            <a:off x="5172469" y="5080575"/>
            <a:ext cx="528370" cy="270299"/>
          </a:xfrm>
          <a:prstGeom prst="straightConnector1">
            <a:avLst/>
          </a:prstGeom>
          <a:noFill/>
          <a:ln cap="flat" cmpd="sng" w="9525">
            <a:solidFill>
              <a:schemeClr val="dk1"/>
            </a:solidFill>
            <a:prstDash val="solid"/>
            <a:miter lim="800000"/>
            <a:headEnd len="sm" w="sm" type="none"/>
            <a:tailEnd len="med" w="med" type="triangle"/>
          </a:ln>
        </p:spPr>
      </p:cxnSp>
      <p:cxnSp>
        <p:nvCxnSpPr>
          <p:cNvPr id="207" name="Google Shape;207;p10"/>
          <p:cNvCxnSpPr/>
          <p:nvPr/>
        </p:nvCxnSpPr>
        <p:spPr>
          <a:xfrm>
            <a:off x="5730315" y="3226002"/>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08" name="Google Shape;208;p10"/>
          <p:cNvCxnSpPr/>
          <p:nvPr/>
        </p:nvCxnSpPr>
        <p:spPr>
          <a:xfrm>
            <a:off x="5730316" y="3122908"/>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09" name="Google Shape;209;p10"/>
          <p:cNvCxnSpPr/>
          <p:nvPr/>
        </p:nvCxnSpPr>
        <p:spPr>
          <a:xfrm>
            <a:off x="5743219" y="3956118"/>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10" name="Google Shape;210;p10"/>
          <p:cNvCxnSpPr/>
          <p:nvPr/>
        </p:nvCxnSpPr>
        <p:spPr>
          <a:xfrm>
            <a:off x="5743220" y="3853024"/>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11" name="Google Shape;211;p10"/>
          <p:cNvCxnSpPr/>
          <p:nvPr/>
        </p:nvCxnSpPr>
        <p:spPr>
          <a:xfrm>
            <a:off x="5743014" y="4802538"/>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12" name="Google Shape;212;p10"/>
          <p:cNvCxnSpPr/>
          <p:nvPr/>
        </p:nvCxnSpPr>
        <p:spPr>
          <a:xfrm>
            <a:off x="5743015" y="4699444"/>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13" name="Google Shape;213;p10"/>
          <p:cNvCxnSpPr/>
          <p:nvPr/>
        </p:nvCxnSpPr>
        <p:spPr>
          <a:xfrm>
            <a:off x="5730315" y="5438895"/>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14" name="Google Shape;214;p10"/>
          <p:cNvCxnSpPr/>
          <p:nvPr/>
        </p:nvCxnSpPr>
        <p:spPr>
          <a:xfrm>
            <a:off x="5730316" y="5335801"/>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15" name="Google Shape;215;p10"/>
          <p:cNvCxnSpPr/>
          <p:nvPr/>
        </p:nvCxnSpPr>
        <p:spPr>
          <a:xfrm flipH="1" rot="10800000">
            <a:off x="5160133" y="3221935"/>
            <a:ext cx="525099" cy="327370"/>
          </a:xfrm>
          <a:prstGeom prst="straightConnector1">
            <a:avLst/>
          </a:prstGeom>
          <a:noFill/>
          <a:ln cap="flat" cmpd="sng" w="9525">
            <a:solidFill>
              <a:schemeClr val="dk1"/>
            </a:solidFill>
            <a:prstDash val="solid"/>
            <a:miter lim="800000"/>
            <a:headEnd len="sm" w="sm" type="none"/>
            <a:tailEnd len="med" w="med" type="triangle"/>
          </a:ln>
        </p:spPr>
      </p:cxnSp>
      <p:cxnSp>
        <p:nvCxnSpPr>
          <p:cNvPr id="216" name="Google Shape;216;p10"/>
          <p:cNvCxnSpPr/>
          <p:nvPr/>
        </p:nvCxnSpPr>
        <p:spPr>
          <a:xfrm>
            <a:off x="5156862" y="3573027"/>
            <a:ext cx="528370" cy="270299"/>
          </a:xfrm>
          <a:prstGeom prst="straightConnector1">
            <a:avLst/>
          </a:prstGeom>
          <a:noFill/>
          <a:ln cap="flat" cmpd="sng" w="9525">
            <a:solidFill>
              <a:schemeClr val="dk1"/>
            </a:solidFill>
            <a:prstDash val="solid"/>
            <a:miter lim="800000"/>
            <a:headEnd len="sm" w="sm" type="none"/>
            <a:tailEnd len="med" w="med" type="triangle"/>
          </a:ln>
        </p:spPr>
      </p:cxnSp>
      <p:cxnSp>
        <p:nvCxnSpPr>
          <p:cNvPr id="217" name="Google Shape;217;p10"/>
          <p:cNvCxnSpPr/>
          <p:nvPr/>
        </p:nvCxnSpPr>
        <p:spPr>
          <a:xfrm flipH="1" rot="10800000">
            <a:off x="6528334" y="2878643"/>
            <a:ext cx="484070" cy="288319"/>
          </a:xfrm>
          <a:prstGeom prst="straightConnector1">
            <a:avLst/>
          </a:prstGeom>
          <a:noFill/>
          <a:ln cap="flat" cmpd="sng" w="9525">
            <a:solidFill>
              <a:schemeClr val="dk1"/>
            </a:solidFill>
            <a:prstDash val="solid"/>
            <a:miter lim="800000"/>
            <a:headEnd len="sm" w="sm" type="none"/>
            <a:tailEnd len="med" w="med" type="triangle"/>
          </a:ln>
        </p:spPr>
      </p:cxnSp>
      <p:cxnSp>
        <p:nvCxnSpPr>
          <p:cNvPr id="218" name="Google Shape;218;p10"/>
          <p:cNvCxnSpPr/>
          <p:nvPr/>
        </p:nvCxnSpPr>
        <p:spPr>
          <a:xfrm>
            <a:off x="6524719" y="3196636"/>
            <a:ext cx="488028" cy="210117"/>
          </a:xfrm>
          <a:prstGeom prst="straightConnector1">
            <a:avLst/>
          </a:prstGeom>
          <a:noFill/>
          <a:ln cap="flat" cmpd="sng" w="9525">
            <a:solidFill>
              <a:schemeClr val="dk1"/>
            </a:solidFill>
            <a:prstDash val="solid"/>
            <a:miter lim="800000"/>
            <a:headEnd len="sm" w="sm" type="none"/>
            <a:tailEnd len="med" w="med" type="triangle"/>
          </a:ln>
        </p:spPr>
      </p:cxnSp>
      <p:cxnSp>
        <p:nvCxnSpPr>
          <p:cNvPr id="219" name="Google Shape;219;p10"/>
          <p:cNvCxnSpPr/>
          <p:nvPr/>
        </p:nvCxnSpPr>
        <p:spPr>
          <a:xfrm>
            <a:off x="7098698" y="2890241"/>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20" name="Google Shape;220;p10"/>
          <p:cNvCxnSpPr/>
          <p:nvPr/>
        </p:nvCxnSpPr>
        <p:spPr>
          <a:xfrm>
            <a:off x="7098699" y="2799847"/>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21" name="Google Shape;221;p10"/>
          <p:cNvCxnSpPr/>
          <p:nvPr/>
        </p:nvCxnSpPr>
        <p:spPr>
          <a:xfrm>
            <a:off x="7098697" y="3378435"/>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22" name="Google Shape;222;p10"/>
          <p:cNvCxnSpPr/>
          <p:nvPr/>
        </p:nvCxnSpPr>
        <p:spPr>
          <a:xfrm>
            <a:off x="7098698" y="3275341"/>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23" name="Google Shape;223;p10"/>
          <p:cNvCxnSpPr/>
          <p:nvPr/>
        </p:nvCxnSpPr>
        <p:spPr>
          <a:xfrm>
            <a:off x="7097804" y="3702488"/>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24" name="Google Shape;224;p10"/>
          <p:cNvCxnSpPr/>
          <p:nvPr/>
        </p:nvCxnSpPr>
        <p:spPr>
          <a:xfrm>
            <a:off x="7097805" y="3612094"/>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25" name="Google Shape;225;p10"/>
          <p:cNvCxnSpPr/>
          <p:nvPr/>
        </p:nvCxnSpPr>
        <p:spPr>
          <a:xfrm>
            <a:off x="7094532" y="4178437"/>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26" name="Google Shape;226;p10"/>
          <p:cNvCxnSpPr/>
          <p:nvPr/>
        </p:nvCxnSpPr>
        <p:spPr>
          <a:xfrm>
            <a:off x="7094533" y="4075343"/>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27" name="Google Shape;227;p10"/>
          <p:cNvCxnSpPr/>
          <p:nvPr/>
        </p:nvCxnSpPr>
        <p:spPr>
          <a:xfrm>
            <a:off x="7107231" y="4521532"/>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28" name="Google Shape;228;p10"/>
          <p:cNvCxnSpPr/>
          <p:nvPr/>
        </p:nvCxnSpPr>
        <p:spPr>
          <a:xfrm>
            <a:off x="7107232" y="4418438"/>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29" name="Google Shape;229;p10"/>
          <p:cNvCxnSpPr/>
          <p:nvPr/>
        </p:nvCxnSpPr>
        <p:spPr>
          <a:xfrm>
            <a:off x="7104223" y="4976494"/>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30" name="Google Shape;230;p10"/>
          <p:cNvCxnSpPr/>
          <p:nvPr/>
        </p:nvCxnSpPr>
        <p:spPr>
          <a:xfrm>
            <a:off x="7104224" y="4873400"/>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31" name="Google Shape;231;p10"/>
          <p:cNvCxnSpPr/>
          <p:nvPr/>
        </p:nvCxnSpPr>
        <p:spPr>
          <a:xfrm>
            <a:off x="7104223" y="5689344"/>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32" name="Google Shape;232;p10"/>
          <p:cNvCxnSpPr/>
          <p:nvPr/>
        </p:nvCxnSpPr>
        <p:spPr>
          <a:xfrm>
            <a:off x="7104224" y="5586250"/>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33" name="Google Shape;233;p10"/>
          <p:cNvCxnSpPr/>
          <p:nvPr/>
        </p:nvCxnSpPr>
        <p:spPr>
          <a:xfrm>
            <a:off x="7104222" y="5284444"/>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34" name="Google Shape;234;p10"/>
          <p:cNvCxnSpPr/>
          <p:nvPr/>
        </p:nvCxnSpPr>
        <p:spPr>
          <a:xfrm>
            <a:off x="7104223" y="5181350"/>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35" name="Google Shape;235;p10"/>
          <p:cNvCxnSpPr/>
          <p:nvPr/>
        </p:nvCxnSpPr>
        <p:spPr>
          <a:xfrm flipH="1" rot="10800000">
            <a:off x="6541238" y="3639903"/>
            <a:ext cx="484070" cy="288319"/>
          </a:xfrm>
          <a:prstGeom prst="straightConnector1">
            <a:avLst/>
          </a:prstGeom>
          <a:noFill/>
          <a:ln cap="flat" cmpd="sng" w="9525">
            <a:solidFill>
              <a:schemeClr val="dk1"/>
            </a:solidFill>
            <a:prstDash val="solid"/>
            <a:miter lim="800000"/>
            <a:headEnd len="sm" w="sm" type="none"/>
            <a:tailEnd len="med" w="med" type="triangle"/>
          </a:ln>
        </p:spPr>
      </p:cxnSp>
      <p:cxnSp>
        <p:nvCxnSpPr>
          <p:cNvPr id="236" name="Google Shape;236;p10"/>
          <p:cNvCxnSpPr/>
          <p:nvPr/>
        </p:nvCxnSpPr>
        <p:spPr>
          <a:xfrm>
            <a:off x="6537623" y="3947390"/>
            <a:ext cx="488028" cy="231129"/>
          </a:xfrm>
          <a:prstGeom prst="straightConnector1">
            <a:avLst/>
          </a:prstGeom>
          <a:noFill/>
          <a:ln cap="flat" cmpd="sng" w="9525">
            <a:solidFill>
              <a:schemeClr val="dk1"/>
            </a:solidFill>
            <a:prstDash val="solid"/>
            <a:miter lim="800000"/>
            <a:headEnd len="sm" w="sm" type="none"/>
            <a:tailEnd len="med" w="med" type="triangle"/>
          </a:ln>
        </p:spPr>
      </p:cxnSp>
      <p:cxnSp>
        <p:nvCxnSpPr>
          <p:cNvPr id="237" name="Google Shape;237;p10"/>
          <p:cNvCxnSpPr/>
          <p:nvPr/>
        </p:nvCxnSpPr>
        <p:spPr>
          <a:xfrm flipH="1" rot="10800000">
            <a:off x="6541034" y="4445139"/>
            <a:ext cx="484070" cy="288319"/>
          </a:xfrm>
          <a:prstGeom prst="straightConnector1">
            <a:avLst/>
          </a:prstGeom>
          <a:noFill/>
          <a:ln cap="flat" cmpd="sng" w="9525">
            <a:solidFill>
              <a:schemeClr val="dk1"/>
            </a:solidFill>
            <a:prstDash val="solid"/>
            <a:miter lim="800000"/>
            <a:headEnd len="sm" w="sm" type="none"/>
            <a:tailEnd len="med" w="med" type="triangle"/>
          </a:ln>
        </p:spPr>
      </p:cxnSp>
      <p:cxnSp>
        <p:nvCxnSpPr>
          <p:cNvPr id="238" name="Google Shape;238;p10"/>
          <p:cNvCxnSpPr/>
          <p:nvPr/>
        </p:nvCxnSpPr>
        <p:spPr>
          <a:xfrm>
            <a:off x="6537419" y="4763132"/>
            <a:ext cx="488028" cy="210117"/>
          </a:xfrm>
          <a:prstGeom prst="straightConnector1">
            <a:avLst/>
          </a:prstGeom>
          <a:noFill/>
          <a:ln cap="flat" cmpd="sng" w="9525">
            <a:solidFill>
              <a:schemeClr val="dk1"/>
            </a:solidFill>
            <a:prstDash val="solid"/>
            <a:miter lim="800000"/>
            <a:headEnd len="sm" w="sm" type="none"/>
            <a:tailEnd len="med" w="med" type="triangle"/>
          </a:ln>
        </p:spPr>
      </p:cxnSp>
      <p:cxnSp>
        <p:nvCxnSpPr>
          <p:cNvPr id="239" name="Google Shape;239;p10"/>
          <p:cNvCxnSpPr/>
          <p:nvPr/>
        </p:nvCxnSpPr>
        <p:spPr>
          <a:xfrm flipH="1" rot="10800000">
            <a:off x="6524965" y="5140866"/>
            <a:ext cx="484070" cy="288319"/>
          </a:xfrm>
          <a:prstGeom prst="straightConnector1">
            <a:avLst/>
          </a:prstGeom>
          <a:noFill/>
          <a:ln cap="flat" cmpd="sng" w="9525">
            <a:solidFill>
              <a:schemeClr val="dk1"/>
            </a:solidFill>
            <a:prstDash val="solid"/>
            <a:miter lim="800000"/>
            <a:headEnd len="sm" w="sm" type="none"/>
            <a:tailEnd len="med" w="med" type="triangle"/>
          </a:ln>
        </p:spPr>
      </p:cxnSp>
      <p:cxnSp>
        <p:nvCxnSpPr>
          <p:cNvPr id="240" name="Google Shape;240;p10"/>
          <p:cNvCxnSpPr/>
          <p:nvPr/>
        </p:nvCxnSpPr>
        <p:spPr>
          <a:xfrm>
            <a:off x="6521350" y="5458859"/>
            <a:ext cx="488028" cy="210117"/>
          </a:xfrm>
          <a:prstGeom prst="straightConnector1">
            <a:avLst/>
          </a:prstGeom>
          <a:noFill/>
          <a:ln cap="flat" cmpd="sng" w="9525">
            <a:solidFill>
              <a:schemeClr val="dk1"/>
            </a:solidFill>
            <a:prstDash val="solid"/>
            <a:miter lim="800000"/>
            <a:headEnd len="sm" w="sm" type="none"/>
            <a:tailEnd len="med" w="med" type="triangle"/>
          </a:ln>
        </p:spPr>
      </p:cxnSp>
      <p:cxnSp>
        <p:nvCxnSpPr>
          <p:cNvPr id="241" name="Google Shape;241;p10"/>
          <p:cNvCxnSpPr/>
          <p:nvPr/>
        </p:nvCxnSpPr>
        <p:spPr>
          <a:xfrm flipH="1" rot="10800000">
            <a:off x="7983154" y="2769289"/>
            <a:ext cx="642481" cy="59439"/>
          </a:xfrm>
          <a:prstGeom prst="straightConnector1">
            <a:avLst/>
          </a:prstGeom>
          <a:noFill/>
          <a:ln cap="flat" cmpd="sng" w="9525">
            <a:solidFill>
              <a:schemeClr val="dk1"/>
            </a:solidFill>
            <a:prstDash val="solid"/>
            <a:miter lim="800000"/>
            <a:headEnd len="sm" w="sm" type="none"/>
            <a:tailEnd len="med" w="med" type="triangle"/>
          </a:ln>
        </p:spPr>
      </p:cxnSp>
      <p:cxnSp>
        <p:nvCxnSpPr>
          <p:cNvPr id="242" name="Google Shape;242;p10"/>
          <p:cNvCxnSpPr/>
          <p:nvPr/>
        </p:nvCxnSpPr>
        <p:spPr>
          <a:xfrm>
            <a:off x="7997719" y="2846680"/>
            <a:ext cx="610081" cy="144383"/>
          </a:xfrm>
          <a:prstGeom prst="straightConnector1">
            <a:avLst/>
          </a:prstGeom>
          <a:noFill/>
          <a:ln cap="flat" cmpd="sng" w="9525">
            <a:solidFill>
              <a:schemeClr val="dk1"/>
            </a:solidFill>
            <a:prstDash val="solid"/>
            <a:miter lim="800000"/>
            <a:headEnd len="sm" w="sm" type="none"/>
            <a:tailEnd len="med" w="med" type="triangle"/>
          </a:ln>
        </p:spPr>
      </p:cxnSp>
      <p:cxnSp>
        <p:nvCxnSpPr>
          <p:cNvPr id="243" name="Google Shape;243;p10"/>
          <p:cNvCxnSpPr/>
          <p:nvPr/>
        </p:nvCxnSpPr>
        <p:spPr>
          <a:xfrm flipH="1" rot="10800000">
            <a:off x="7995854" y="3205624"/>
            <a:ext cx="642481" cy="59439"/>
          </a:xfrm>
          <a:prstGeom prst="straightConnector1">
            <a:avLst/>
          </a:prstGeom>
          <a:noFill/>
          <a:ln cap="flat" cmpd="sng" w="9525">
            <a:solidFill>
              <a:schemeClr val="dk1"/>
            </a:solidFill>
            <a:prstDash val="solid"/>
            <a:miter lim="800000"/>
            <a:headEnd len="sm" w="sm" type="none"/>
            <a:tailEnd len="med" w="med" type="triangle"/>
          </a:ln>
        </p:spPr>
      </p:cxnSp>
      <p:cxnSp>
        <p:nvCxnSpPr>
          <p:cNvPr id="244" name="Google Shape;244;p10"/>
          <p:cNvCxnSpPr/>
          <p:nvPr/>
        </p:nvCxnSpPr>
        <p:spPr>
          <a:xfrm>
            <a:off x="8010419" y="3283015"/>
            <a:ext cx="610081" cy="144383"/>
          </a:xfrm>
          <a:prstGeom prst="straightConnector1">
            <a:avLst/>
          </a:prstGeom>
          <a:noFill/>
          <a:ln cap="flat" cmpd="sng" w="9525">
            <a:solidFill>
              <a:schemeClr val="dk1"/>
            </a:solidFill>
            <a:prstDash val="solid"/>
            <a:miter lim="800000"/>
            <a:headEnd len="sm" w="sm" type="none"/>
            <a:tailEnd len="med" w="med" type="triangle"/>
          </a:ln>
        </p:spPr>
      </p:cxnSp>
      <p:cxnSp>
        <p:nvCxnSpPr>
          <p:cNvPr id="245" name="Google Shape;245;p10"/>
          <p:cNvCxnSpPr/>
          <p:nvPr/>
        </p:nvCxnSpPr>
        <p:spPr>
          <a:xfrm flipH="1" rot="10800000">
            <a:off x="7983154" y="3579093"/>
            <a:ext cx="642481" cy="59439"/>
          </a:xfrm>
          <a:prstGeom prst="straightConnector1">
            <a:avLst/>
          </a:prstGeom>
          <a:noFill/>
          <a:ln cap="flat" cmpd="sng" w="9525">
            <a:solidFill>
              <a:schemeClr val="dk1"/>
            </a:solidFill>
            <a:prstDash val="solid"/>
            <a:miter lim="800000"/>
            <a:headEnd len="sm" w="sm" type="none"/>
            <a:tailEnd len="med" w="med" type="triangle"/>
          </a:ln>
        </p:spPr>
      </p:cxnSp>
      <p:cxnSp>
        <p:nvCxnSpPr>
          <p:cNvPr id="246" name="Google Shape;246;p10"/>
          <p:cNvCxnSpPr/>
          <p:nvPr/>
        </p:nvCxnSpPr>
        <p:spPr>
          <a:xfrm>
            <a:off x="7997719" y="3656484"/>
            <a:ext cx="610081" cy="144383"/>
          </a:xfrm>
          <a:prstGeom prst="straightConnector1">
            <a:avLst/>
          </a:prstGeom>
          <a:noFill/>
          <a:ln cap="flat" cmpd="sng" w="9525">
            <a:solidFill>
              <a:schemeClr val="dk1"/>
            </a:solidFill>
            <a:prstDash val="solid"/>
            <a:miter lim="800000"/>
            <a:headEnd len="sm" w="sm" type="none"/>
            <a:tailEnd len="med" w="med" type="triangle"/>
          </a:ln>
        </p:spPr>
      </p:cxnSp>
      <p:cxnSp>
        <p:nvCxnSpPr>
          <p:cNvPr id="247" name="Google Shape;247;p10"/>
          <p:cNvCxnSpPr/>
          <p:nvPr/>
        </p:nvCxnSpPr>
        <p:spPr>
          <a:xfrm flipH="1" rot="10800000">
            <a:off x="7994689" y="4820292"/>
            <a:ext cx="642481" cy="59439"/>
          </a:xfrm>
          <a:prstGeom prst="straightConnector1">
            <a:avLst/>
          </a:prstGeom>
          <a:noFill/>
          <a:ln cap="flat" cmpd="sng" w="9525">
            <a:solidFill>
              <a:schemeClr val="dk1"/>
            </a:solidFill>
            <a:prstDash val="solid"/>
            <a:miter lim="800000"/>
            <a:headEnd len="sm" w="sm" type="none"/>
            <a:tailEnd len="med" w="med" type="triangle"/>
          </a:ln>
        </p:spPr>
      </p:cxnSp>
      <p:cxnSp>
        <p:nvCxnSpPr>
          <p:cNvPr id="248" name="Google Shape;248;p10"/>
          <p:cNvCxnSpPr/>
          <p:nvPr/>
        </p:nvCxnSpPr>
        <p:spPr>
          <a:xfrm>
            <a:off x="8010419" y="4899615"/>
            <a:ext cx="610081" cy="144383"/>
          </a:xfrm>
          <a:prstGeom prst="straightConnector1">
            <a:avLst/>
          </a:prstGeom>
          <a:noFill/>
          <a:ln cap="flat" cmpd="sng" w="9525">
            <a:solidFill>
              <a:schemeClr val="dk1"/>
            </a:solidFill>
            <a:prstDash val="solid"/>
            <a:miter lim="800000"/>
            <a:headEnd len="sm" w="sm" type="none"/>
            <a:tailEnd len="med" w="med" type="triangle"/>
          </a:ln>
        </p:spPr>
      </p:cxnSp>
      <p:cxnSp>
        <p:nvCxnSpPr>
          <p:cNvPr id="249" name="Google Shape;249;p10"/>
          <p:cNvCxnSpPr/>
          <p:nvPr/>
        </p:nvCxnSpPr>
        <p:spPr>
          <a:xfrm flipH="1" rot="10800000">
            <a:off x="7995854" y="4049067"/>
            <a:ext cx="642481" cy="59439"/>
          </a:xfrm>
          <a:prstGeom prst="straightConnector1">
            <a:avLst/>
          </a:prstGeom>
          <a:noFill/>
          <a:ln cap="flat" cmpd="sng" w="9525">
            <a:solidFill>
              <a:schemeClr val="dk1"/>
            </a:solidFill>
            <a:prstDash val="solid"/>
            <a:miter lim="800000"/>
            <a:headEnd len="sm" w="sm" type="none"/>
            <a:tailEnd len="med" w="med" type="triangle"/>
          </a:ln>
        </p:spPr>
      </p:cxnSp>
      <p:cxnSp>
        <p:nvCxnSpPr>
          <p:cNvPr id="250" name="Google Shape;250;p10"/>
          <p:cNvCxnSpPr/>
          <p:nvPr/>
        </p:nvCxnSpPr>
        <p:spPr>
          <a:xfrm>
            <a:off x="8010419" y="4126458"/>
            <a:ext cx="610081" cy="144383"/>
          </a:xfrm>
          <a:prstGeom prst="straightConnector1">
            <a:avLst/>
          </a:prstGeom>
          <a:noFill/>
          <a:ln cap="flat" cmpd="sng" w="9525">
            <a:solidFill>
              <a:schemeClr val="dk1"/>
            </a:solidFill>
            <a:prstDash val="solid"/>
            <a:miter lim="800000"/>
            <a:headEnd len="sm" w="sm" type="none"/>
            <a:tailEnd len="med" w="med" type="triangle"/>
          </a:ln>
        </p:spPr>
      </p:cxnSp>
      <p:cxnSp>
        <p:nvCxnSpPr>
          <p:cNvPr id="251" name="Google Shape;251;p10"/>
          <p:cNvCxnSpPr/>
          <p:nvPr/>
        </p:nvCxnSpPr>
        <p:spPr>
          <a:xfrm flipH="1" rot="10800000">
            <a:off x="8008554" y="4391527"/>
            <a:ext cx="642481" cy="59439"/>
          </a:xfrm>
          <a:prstGeom prst="straightConnector1">
            <a:avLst/>
          </a:prstGeom>
          <a:noFill/>
          <a:ln cap="flat" cmpd="sng" w="9525">
            <a:solidFill>
              <a:schemeClr val="dk1"/>
            </a:solidFill>
            <a:prstDash val="solid"/>
            <a:miter lim="800000"/>
            <a:headEnd len="sm" w="sm" type="none"/>
            <a:tailEnd len="med" w="med" type="triangle"/>
          </a:ln>
        </p:spPr>
      </p:cxnSp>
      <p:cxnSp>
        <p:nvCxnSpPr>
          <p:cNvPr id="252" name="Google Shape;252;p10"/>
          <p:cNvCxnSpPr/>
          <p:nvPr/>
        </p:nvCxnSpPr>
        <p:spPr>
          <a:xfrm>
            <a:off x="8023119" y="4468918"/>
            <a:ext cx="610081" cy="144383"/>
          </a:xfrm>
          <a:prstGeom prst="straightConnector1">
            <a:avLst/>
          </a:prstGeom>
          <a:noFill/>
          <a:ln cap="flat" cmpd="sng" w="9525">
            <a:solidFill>
              <a:schemeClr val="dk1"/>
            </a:solidFill>
            <a:prstDash val="solid"/>
            <a:miter lim="800000"/>
            <a:headEnd len="sm" w="sm" type="none"/>
            <a:tailEnd len="med" w="med" type="triangle"/>
          </a:ln>
        </p:spPr>
      </p:cxnSp>
      <p:cxnSp>
        <p:nvCxnSpPr>
          <p:cNvPr id="253" name="Google Shape;253;p10"/>
          <p:cNvCxnSpPr/>
          <p:nvPr/>
        </p:nvCxnSpPr>
        <p:spPr>
          <a:xfrm flipH="1" rot="10800000">
            <a:off x="7994689" y="5162739"/>
            <a:ext cx="642481" cy="59439"/>
          </a:xfrm>
          <a:prstGeom prst="straightConnector1">
            <a:avLst/>
          </a:prstGeom>
          <a:noFill/>
          <a:ln cap="flat" cmpd="sng" w="9525">
            <a:solidFill>
              <a:schemeClr val="dk1"/>
            </a:solidFill>
            <a:prstDash val="solid"/>
            <a:miter lim="800000"/>
            <a:headEnd len="sm" w="sm" type="none"/>
            <a:tailEnd len="med" w="med" type="triangle"/>
          </a:ln>
        </p:spPr>
      </p:cxnSp>
      <p:cxnSp>
        <p:nvCxnSpPr>
          <p:cNvPr id="254" name="Google Shape;254;p10"/>
          <p:cNvCxnSpPr/>
          <p:nvPr/>
        </p:nvCxnSpPr>
        <p:spPr>
          <a:xfrm>
            <a:off x="8010419" y="5242062"/>
            <a:ext cx="610081" cy="144383"/>
          </a:xfrm>
          <a:prstGeom prst="straightConnector1">
            <a:avLst/>
          </a:prstGeom>
          <a:noFill/>
          <a:ln cap="flat" cmpd="sng" w="9525">
            <a:solidFill>
              <a:schemeClr val="dk1"/>
            </a:solidFill>
            <a:prstDash val="solid"/>
            <a:miter lim="800000"/>
            <a:headEnd len="sm" w="sm" type="none"/>
            <a:tailEnd len="med" w="med" type="triangle"/>
          </a:ln>
        </p:spPr>
      </p:cxnSp>
      <p:cxnSp>
        <p:nvCxnSpPr>
          <p:cNvPr id="255" name="Google Shape;255;p10"/>
          <p:cNvCxnSpPr/>
          <p:nvPr/>
        </p:nvCxnSpPr>
        <p:spPr>
          <a:xfrm flipH="1" rot="10800000">
            <a:off x="7994689" y="5613195"/>
            <a:ext cx="642481" cy="59439"/>
          </a:xfrm>
          <a:prstGeom prst="straightConnector1">
            <a:avLst/>
          </a:prstGeom>
          <a:noFill/>
          <a:ln cap="flat" cmpd="sng" w="9525">
            <a:solidFill>
              <a:schemeClr val="dk1"/>
            </a:solidFill>
            <a:prstDash val="solid"/>
            <a:miter lim="800000"/>
            <a:headEnd len="sm" w="sm" type="none"/>
            <a:tailEnd len="med" w="med" type="triangle"/>
          </a:ln>
        </p:spPr>
      </p:cxnSp>
      <p:cxnSp>
        <p:nvCxnSpPr>
          <p:cNvPr id="256" name="Google Shape;256;p10"/>
          <p:cNvCxnSpPr/>
          <p:nvPr/>
        </p:nvCxnSpPr>
        <p:spPr>
          <a:xfrm>
            <a:off x="7988071" y="5691123"/>
            <a:ext cx="610081" cy="144383"/>
          </a:xfrm>
          <a:prstGeom prst="straightConnector1">
            <a:avLst/>
          </a:prstGeom>
          <a:noFill/>
          <a:ln cap="flat" cmpd="sng" w="9525">
            <a:solidFill>
              <a:schemeClr val="dk1"/>
            </a:solidFill>
            <a:prstDash val="solid"/>
            <a:miter lim="800000"/>
            <a:headEnd len="sm" w="sm" type="none"/>
            <a:tailEnd len="med" w="med" type="triangle"/>
          </a:ln>
        </p:spPr>
      </p:cxnSp>
      <p:cxnSp>
        <p:nvCxnSpPr>
          <p:cNvPr id="257" name="Google Shape;257;p10"/>
          <p:cNvCxnSpPr/>
          <p:nvPr/>
        </p:nvCxnSpPr>
        <p:spPr>
          <a:xfrm>
            <a:off x="8758328" y="2724847"/>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58" name="Google Shape;258;p10"/>
          <p:cNvCxnSpPr/>
          <p:nvPr/>
        </p:nvCxnSpPr>
        <p:spPr>
          <a:xfrm>
            <a:off x="8758329" y="2634453"/>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59" name="Google Shape;259;p10"/>
          <p:cNvCxnSpPr/>
          <p:nvPr/>
        </p:nvCxnSpPr>
        <p:spPr>
          <a:xfrm>
            <a:off x="8758328" y="2975710"/>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60" name="Google Shape;260;p10"/>
          <p:cNvCxnSpPr/>
          <p:nvPr/>
        </p:nvCxnSpPr>
        <p:spPr>
          <a:xfrm>
            <a:off x="8758329" y="2885316"/>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61" name="Google Shape;261;p10"/>
          <p:cNvCxnSpPr/>
          <p:nvPr/>
        </p:nvCxnSpPr>
        <p:spPr>
          <a:xfrm>
            <a:off x="8758328" y="3223763"/>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62" name="Google Shape;262;p10"/>
          <p:cNvCxnSpPr/>
          <p:nvPr/>
        </p:nvCxnSpPr>
        <p:spPr>
          <a:xfrm>
            <a:off x="8758329" y="3133369"/>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63" name="Google Shape;263;p10"/>
          <p:cNvCxnSpPr/>
          <p:nvPr/>
        </p:nvCxnSpPr>
        <p:spPr>
          <a:xfrm>
            <a:off x="8758327" y="3456113"/>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64" name="Google Shape;264;p10"/>
          <p:cNvCxnSpPr/>
          <p:nvPr/>
        </p:nvCxnSpPr>
        <p:spPr>
          <a:xfrm>
            <a:off x="8758328" y="3365719"/>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65" name="Google Shape;265;p10"/>
          <p:cNvCxnSpPr/>
          <p:nvPr/>
        </p:nvCxnSpPr>
        <p:spPr>
          <a:xfrm>
            <a:off x="8758326" y="3673801"/>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66" name="Google Shape;266;p10"/>
          <p:cNvCxnSpPr/>
          <p:nvPr/>
        </p:nvCxnSpPr>
        <p:spPr>
          <a:xfrm>
            <a:off x="8758327" y="3583407"/>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67" name="Google Shape;267;p10"/>
          <p:cNvCxnSpPr/>
          <p:nvPr/>
        </p:nvCxnSpPr>
        <p:spPr>
          <a:xfrm>
            <a:off x="8758325" y="3878789"/>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68" name="Google Shape;268;p10"/>
          <p:cNvCxnSpPr/>
          <p:nvPr/>
        </p:nvCxnSpPr>
        <p:spPr>
          <a:xfrm>
            <a:off x="8758326" y="3788395"/>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69" name="Google Shape;269;p10"/>
          <p:cNvCxnSpPr/>
          <p:nvPr/>
        </p:nvCxnSpPr>
        <p:spPr>
          <a:xfrm>
            <a:off x="8766261" y="4907135"/>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70" name="Google Shape;270;p10"/>
          <p:cNvCxnSpPr/>
          <p:nvPr/>
        </p:nvCxnSpPr>
        <p:spPr>
          <a:xfrm>
            <a:off x="8766261" y="4816967"/>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71" name="Google Shape;271;p10"/>
          <p:cNvCxnSpPr/>
          <p:nvPr/>
        </p:nvCxnSpPr>
        <p:spPr>
          <a:xfrm>
            <a:off x="8758324" y="4091463"/>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72" name="Google Shape;272;p10"/>
          <p:cNvCxnSpPr/>
          <p:nvPr/>
        </p:nvCxnSpPr>
        <p:spPr>
          <a:xfrm>
            <a:off x="8758325" y="4001069"/>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73" name="Google Shape;273;p10"/>
          <p:cNvCxnSpPr/>
          <p:nvPr/>
        </p:nvCxnSpPr>
        <p:spPr>
          <a:xfrm>
            <a:off x="8756775" y="4308831"/>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74" name="Google Shape;274;p10"/>
          <p:cNvCxnSpPr/>
          <p:nvPr/>
        </p:nvCxnSpPr>
        <p:spPr>
          <a:xfrm>
            <a:off x="8756776" y="4218437"/>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75" name="Google Shape;275;p10"/>
          <p:cNvCxnSpPr/>
          <p:nvPr/>
        </p:nvCxnSpPr>
        <p:spPr>
          <a:xfrm>
            <a:off x="8756774" y="4513086"/>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76" name="Google Shape;276;p10"/>
          <p:cNvCxnSpPr/>
          <p:nvPr/>
        </p:nvCxnSpPr>
        <p:spPr>
          <a:xfrm>
            <a:off x="8756775" y="4422692"/>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77" name="Google Shape;277;p10"/>
          <p:cNvCxnSpPr/>
          <p:nvPr/>
        </p:nvCxnSpPr>
        <p:spPr>
          <a:xfrm>
            <a:off x="8756773" y="4702693"/>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78" name="Google Shape;278;p10"/>
          <p:cNvCxnSpPr/>
          <p:nvPr/>
        </p:nvCxnSpPr>
        <p:spPr>
          <a:xfrm>
            <a:off x="8756774" y="4612299"/>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79" name="Google Shape;279;p10"/>
          <p:cNvCxnSpPr/>
          <p:nvPr/>
        </p:nvCxnSpPr>
        <p:spPr>
          <a:xfrm>
            <a:off x="8766260" y="5108232"/>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80" name="Google Shape;280;p10"/>
          <p:cNvCxnSpPr/>
          <p:nvPr/>
        </p:nvCxnSpPr>
        <p:spPr>
          <a:xfrm>
            <a:off x="8766261" y="5017838"/>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81" name="Google Shape;281;p10"/>
          <p:cNvCxnSpPr/>
          <p:nvPr/>
        </p:nvCxnSpPr>
        <p:spPr>
          <a:xfrm>
            <a:off x="8756772" y="5298499"/>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82" name="Google Shape;282;p10"/>
          <p:cNvCxnSpPr/>
          <p:nvPr/>
        </p:nvCxnSpPr>
        <p:spPr>
          <a:xfrm>
            <a:off x="8756773" y="5208105"/>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83" name="Google Shape;283;p10"/>
          <p:cNvCxnSpPr/>
          <p:nvPr/>
        </p:nvCxnSpPr>
        <p:spPr>
          <a:xfrm>
            <a:off x="8758322" y="5489539"/>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84" name="Google Shape;284;p10"/>
          <p:cNvCxnSpPr/>
          <p:nvPr/>
        </p:nvCxnSpPr>
        <p:spPr>
          <a:xfrm>
            <a:off x="8758323" y="5399145"/>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85" name="Google Shape;285;p10"/>
          <p:cNvCxnSpPr/>
          <p:nvPr/>
        </p:nvCxnSpPr>
        <p:spPr>
          <a:xfrm>
            <a:off x="8765539" y="5706755"/>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86" name="Google Shape;286;p10"/>
          <p:cNvCxnSpPr/>
          <p:nvPr/>
        </p:nvCxnSpPr>
        <p:spPr>
          <a:xfrm>
            <a:off x="8765540" y="5616361"/>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87" name="Google Shape;287;p10"/>
          <p:cNvCxnSpPr/>
          <p:nvPr/>
        </p:nvCxnSpPr>
        <p:spPr>
          <a:xfrm>
            <a:off x="8765635" y="5937395"/>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88" name="Google Shape;288;p10"/>
          <p:cNvCxnSpPr/>
          <p:nvPr/>
        </p:nvCxnSpPr>
        <p:spPr>
          <a:xfrm>
            <a:off x="8765636" y="5847001"/>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89" name="Google Shape;289;p10"/>
          <p:cNvCxnSpPr/>
          <p:nvPr/>
        </p:nvCxnSpPr>
        <p:spPr>
          <a:xfrm>
            <a:off x="10499374" y="2971794"/>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90" name="Google Shape;290;p10"/>
          <p:cNvCxnSpPr/>
          <p:nvPr/>
        </p:nvCxnSpPr>
        <p:spPr>
          <a:xfrm>
            <a:off x="10499375" y="2906292"/>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91" name="Google Shape;291;p10"/>
          <p:cNvCxnSpPr/>
          <p:nvPr/>
        </p:nvCxnSpPr>
        <p:spPr>
          <a:xfrm>
            <a:off x="10499373" y="3099552"/>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92" name="Google Shape;292;p10"/>
          <p:cNvCxnSpPr/>
          <p:nvPr/>
        </p:nvCxnSpPr>
        <p:spPr>
          <a:xfrm>
            <a:off x="10499374" y="3033542"/>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93" name="Google Shape;293;p10"/>
          <p:cNvCxnSpPr/>
          <p:nvPr/>
        </p:nvCxnSpPr>
        <p:spPr>
          <a:xfrm>
            <a:off x="10500184" y="3226881"/>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94" name="Google Shape;294;p10"/>
          <p:cNvCxnSpPr/>
          <p:nvPr/>
        </p:nvCxnSpPr>
        <p:spPr>
          <a:xfrm>
            <a:off x="10500185" y="3160871"/>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95" name="Google Shape;295;p10"/>
          <p:cNvCxnSpPr/>
          <p:nvPr/>
        </p:nvCxnSpPr>
        <p:spPr>
          <a:xfrm>
            <a:off x="10500183" y="3354639"/>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96" name="Google Shape;296;p10"/>
          <p:cNvCxnSpPr/>
          <p:nvPr/>
        </p:nvCxnSpPr>
        <p:spPr>
          <a:xfrm>
            <a:off x="10500184" y="3288629"/>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97" name="Google Shape;297;p10"/>
          <p:cNvCxnSpPr/>
          <p:nvPr/>
        </p:nvCxnSpPr>
        <p:spPr>
          <a:xfrm>
            <a:off x="10500921" y="3477629"/>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98" name="Google Shape;298;p10"/>
          <p:cNvCxnSpPr/>
          <p:nvPr/>
        </p:nvCxnSpPr>
        <p:spPr>
          <a:xfrm>
            <a:off x="10500922" y="3417969"/>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299" name="Google Shape;299;p10"/>
          <p:cNvCxnSpPr/>
          <p:nvPr/>
        </p:nvCxnSpPr>
        <p:spPr>
          <a:xfrm>
            <a:off x="10500920" y="3605387"/>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00" name="Google Shape;300;p10"/>
          <p:cNvCxnSpPr/>
          <p:nvPr/>
        </p:nvCxnSpPr>
        <p:spPr>
          <a:xfrm>
            <a:off x="10500921" y="3545727"/>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01" name="Google Shape;301;p10"/>
          <p:cNvCxnSpPr/>
          <p:nvPr/>
        </p:nvCxnSpPr>
        <p:spPr>
          <a:xfrm>
            <a:off x="10502239" y="3732716"/>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02" name="Google Shape;302;p10"/>
          <p:cNvCxnSpPr/>
          <p:nvPr/>
        </p:nvCxnSpPr>
        <p:spPr>
          <a:xfrm>
            <a:off x="10502240" y="3667214"/>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03" name="Google Shape;303;p10"/>
          <p:cNvCxnSpPr/>
          <p:nvPr/>
        </p:nvCxnSpPr>
        <p:spPr>
          <a:xfrm>
            <a:off x="10502238" y="3860474"/>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04" name="Google Shape;304;p10"/>
          <p:cNvCxnSpPr/>
          <p:nvPr/>
        </p:nvCxnSpPr>
        <p:spPr>
          <a:xfrm>
            <a:off x="10502239" y="3794464"/>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05" name="Google Shape;305;p10"/>
          <p:cNvCxnSpPr/>
          <p:nvPr/>
        </p:nvCxnSpPr>
        <p:spPr>
          <a:xfrm>
            <a:off x="10502028" y="3988714"/>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06" name="Google Shape;306;p10"/>
          <p:cNvCxnSpPr/>
          <p:nvPr/>
        </p:nvCxnSpPr>
        <p:spPr>
          <a:xfrm>
            <a:off x="10503616" y="3923212"/>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07" name="Google Shape;307;p10"/>
          <p:cNvCxnSpPr/>
          <p:nvPr/>
        </p:nvCxnSpPr>
        <p:spPr>
          <a:xfrm>
            <a:off x="10502027" y="4114886"/>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08" name="Google Shape;308;p10"/>
          <p:cNvCxnSpPr/>
          <p:nvPr/>
        </p:nvCxnSpPr>
        <p:spPr>
          <a:xfrm>
            <a:off x="10502028" y="4051257"/>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09" name="Google Shape;309;p10"/>
          <p:cNvCxnSpPr/>
          <p:nvPr/>
        </p:nvCxnSpPr>
        <p:spPr>
          <a:xfrm>
            <a:off x="10502839" y="4244598"/>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10" name="Google Shape;310;p10"/>
          <p:cNvCxnSpPr/>
          <p:nvPr/>
        </p:nvCxnSpPr>
        <p:spPr>
          <a:xfrm>
            <a:off x="10502840" y="4178588"/>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11" name="Google Shape;311;p10"/>
          <p:cNvCxnSpPr/>
          <p:nvPr/>
        </p:nvCxnSpPr>
        <p:spPr>
          <a:xfrm>
            <a:off x="10499663" y="4373151"/>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12" name="Google Shape;312;p10"/>
          <p:cNvCxnSpPr/>
          <p:nvPr/>
        </p:nvCxnSpPr>
        <p:spPr>
          <a:xfrm>
            <a:off x="10502839" y="4309522"/>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13" name="Google Shape;313;p10"/>
          <p:cNvCxnSpPr/>
          <p:nvPr/>
        </p:nvCxnSpPr>
        <p:spPr>
          <a:xfrm>
            <a:off x="10500401" y="4487410"/>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14" name="Google Shape;314;p10"/>
          <p:cNvCxnSpPr/>
          <p:nvPr/>
        </p:nvCxnSpPr>
        <p:spPr>
          <a:xfrm>
            <a:off x="10500402" y="4426162"/>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15" name="Google Shape;315;p10"/>
          <p:cNvCxnSpPr/>
          <p:nvPr/>
        </p:nvCxnSpPr>
        <p:spPr>
          <a:xfrm>
            <a:off x="10503258" y="4611201"/>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16" name="Google Shape;316;p10"/>
          <p:cNvCxnSpPr/>
          <p:nvPr/>
        </p:nvCxnSpPr>
        <p:spPr>
          <a:xfrm>
            <a:off x="10505640" y="4549953"/>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17" name="Google Shape;317;p10"/>
          <p:cNvCxnSpPr/>
          <p:nvPr/>
        </p:nvCxnSpPr>
        <p:spPr>
          <a:xfrm>
            <a:off x="10502989" y="4743294"/>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18" name="Google Shape;318;p10"/>
          <p:cNvCxnSpPr/>
          <p:nvPr/>
        </p:nvCxnSpPr>
        <p:spPr>
          <a:xfrm>
            <a:off x="10502990" y="4676997"/>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19" name="Google Shape;319;p10"/>
          <p:cNvCxnSpPr/>
          <p:nvPr/>
        </p:nvCxnSpPr>
        <p:spPr>
          <a:xfrm>
            <a:off x="10502988" y="4863909"/>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20" name="Google Shape;320;p10"/>
          <p:cNvCxnSpPr/>
          <p:nvPr/>
        </p:nvCxnSpPr>
        <p:spPr>
          <a:xfrm>
            <a:off x="10502989" y="4797899"/>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21" name="Google Shape;321;p10"/>
          <p:cNvCxnSpPr/>
          <p:nvPr/>
        </p:nvCxnSpPr>
        <p:spPr>
          <a:xfrm>
            <a:off x="10501316" y="4992450"/>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22" name="Google Shape;322;p10"/>
          <p:cNvCxnSpPr/>
          <p:nvPr/>
        </p:nvCxnSpPr>
        <p:spPr>
          <a:xfrm>
            <a:off x="10501317" y="4928535"/>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23" name="Google Shape;323;p10"/>
          <p:cNvCxnSpPr/>
          <p:nvPr/>
        </p:nvCxnSpPr>
        <p:spPr>
          <a:xfrm>
            <a:off x="10501315" y="5121004"/>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24" name="Google Shape;324;p10"/>
          <p:cNvCxnSpPr/>
          <p:nvPr/>
        </p:nvCxnSpPr>
        <p:spPr>
          <a:xfrm>
            <a:off x="10501316" y="5057375"/>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25" name="Google Shape;325;p10"/>
          <p:cNvCxnSpPr/>
          <p:nvPr/>
        </p:nvCxnSpPr>
        <p:spPr>
          <a:xfrm>
            <a:off x="10506572" y="5248335"/>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26" name="Google Shape;326;p10"/>
          <p:cNvCxnSpPr/>
          <p:nvPr/>
        </p:nvCxnSpPr>
        <p:spPr>
          <a:xfrm>
            <a:off x="10501334" y="5184706"/>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27" name="Google Shape;327;p10"/>
          <p:cNvCxnSpPr/>
          <p:nvPr/>
        </p:nvCxnSpPr>
        <p:spPr>
          <a:xfrm>
            <a:off x="10506571" y="5366559"/>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28" name="Google Shape;328;p10"/>
          <p:cNvCxnSpPr/>
          <p:nvPr/>
        </p:nvCxnSpPr>
        <p:spPr>
          <a:xfrm>
            <a:off x="10506572" y="5302940"/>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29" name="Google Shape;329;p10"/>
          <p:cNvCxnSpPr/>
          <p:nvPr/>
        </p:nvCxnSpPr>
        <p:spPr>
          <a:xfrm>
            <a:off x="10499689" y="5495899"/>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30" name="Google Shape;330;p10"/>
          <p:cNvCxnSpPr/>
          <p:nvPr/>
        </p:nvCxnSpPr>
        <p:spPr>
          <a:xfrm>
            <a:off x="10499690" y="5429889"/>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31" name="Google Shape;331;p10"/>
          <p:cNvCxnSpPr/>
          <p:nvPr/>
        </p:nvCxnSpPr>
        <p:spPr>
          <a:xfrm>
            <a:off x="10499688" y="5624452"/>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32" name="Google Shape;332;p10"/>
          <p:cNvCxnSpPr/>
          <p:nvPr/>
        </p:nvCxnSpPr>
        <p:spPr>
          <a:xfrm>
            <a:off x="10499689" y="5558442"/>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33" name="Google Shape;333;p10"/>
          <p:cNvCxnSpPr/>
          <p:nvPr/>
        </p:nvCxnSpPr>
        <p:spPr>
          <a:xfrm>
            <a:off x="10501800" y="5751783"/>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34" name="Google Shape;334;p10"/>
          <p:cNvCxnSpPr/>
          <p:nvPr/>
        </p:nvCxnSpPr>
        <p:spPr>
          <a:xfrm>
            <a:off x="10501801" y="5687867"/>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35" name="Google Shape;335;p10"/>
          <p:cNvCxnSpPr/>
          <p:nvPr/>
        </p:nvCxnSpPr>
        <p:spPr>
          <a:xfrm>
            <a:off x="10501799" y="5877953"/>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36" name="Google Shape;336;p10"/>
          <p:cNvCxnSpPr/>
          <p:nvPr/>
        </p:nvCxnSpPr>
        <p:spPr>
          <a:xfrm>
            <a:off x="10501800" y="5816702"/>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37" name="Google Shape;337;p10"/>
          <p:cNvCxnSpPr/>
          <p:nvPr/>
        </p:nvCxnSpPr>
        <p:spPr>
          <a:xfrm>
            <a:off x="10499373" y="2781348"/>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38" name="Google Shape;338;p10"/>
          <p:cNvCxnSpPr/>
          <p:nvPr/>
        </p:nvCxnSpPr>
        <p:spPr>
          <a:xfrm>
            <a:off x="10499374" y="2715846"/>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39" name="Google Shape;339;p10"/>
          <p:cNvCxnSpPr/>
          <p:nvPr/>
        </p:nvCxnSpPr>
        <p:spPr>
          <a:xfrm>
            <a:off x="10499373" y="2843096"/>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40" name="Google Shape;340;p10"/>
          <p:cNvCxnSpPr/>
          <p:nvPr/>
        </p:nvCxnSpPr>
        <p:spPr>
          <a:xfrm>
            <a:off x="10500221" y="2595910"/>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41" name="Google Shape;341;p10"/>
          <p:cNvCxnSpPr/>
          <p:nvPr/>
        </p:nvCxnSpPr>
        <p:spPr>
          <a:xfrm>
            <a:off x="10500222" y="2536758"/>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42" name="Google Shape;342;p10"/>
          <p:cNvCxnSpPr/>
          <p:nvPr/>
        </p:nvCxnSpPr>
        <p:spPr>
          <a:xfrm>
            <a:off x="10500221" y="2657658"/>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43" name="Google Shape;343;p10"/>
          <p:cNvCxnSpPr/>
          <p:nvPr/>
        </p:nvCxnSpPr>
        <p:spPr>
          <a:xfrm>
            <a:off x="10501799" y="5999873"/>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44" name="Google Shape;344;p10"/>
          <p:cNvCxnSpPr/>
          <p:nvPr/>
        </p:nvCxnSpPr>
        <p:spPr>
          <a:xfrm>
            <a:off x="10501800" y="5938622"/>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45" name="Google Shape;345;p10"/>
          <p:cNvCxnSpPr/>
          <p:nvPr/>
        </p:nvCxnSpPr>
        <p:spPr>
          <a:xfrm flipH="1" rot="10800000">
            <a:off x="9657050" y="2616805"/>
            <a:ext cx="706729" cy="59439"/>
          </a:xfrm>
          <a:prstGeom prst="straightConnector1">
            <a:avLst/>
          </a:prstGeom>
          <a:noFill/>
          <a:ln cap="flat" cmpd="sng" w="9525">
            <a:solidFill>
              <a:schemeClr val="dk1"/>
            </a:solidFill>
            <a:prstDash val="solid"/>
            <a:miter lim="800000"/>
            <a:headEnd len="sm" w="sm" type="none"/>
            <a:tailEnd len="med" w="med" type="triangle"/>
          </a:ln>
        </p:spPr>
      </p:cxnSp>
      <p:cxnSp>
        <p:nvCxnSpPr>
          <p:cNvPr id="346" name="Google Shape;346;p10"/>
          <p:cNvCxnSpPr/>
          <p:nvPr/>
        </p:nvCxnSpPr>
        <p:spPr>
          <a:xfrm>
            <a:off x="9673235" y="2694196"/>
            <a:ext cx="671089" cy="144383"/>
          </a:xfrm>
          <a:prstGeom prst="straightConnector1">
            <a:avLst/>
          </a:prstGeom>
          <a:noFill/>
          <a:ln cap="flat" cmpd="sng" w="9525">
            <a:solidFill>
              <a:schemeClr val="dk1"/>
            </a:solidFill>
            <a:prstDash val="solid"/>
            <a:miter lim="800000"/>
            <a:headEnd len="sm" w="sm" type="none"/>
            <a:tailEnd len="med" w="med" type="triangle"/>
          </a:ln>
        </p:spPr>
      </p:cxnSp>
      <p:cxnSp>
        <p:nvCxnSpPr>
          <p:cNvPr id="347" name="Google Shape;347;p10"/>
          <p:cNvCxnSpPr/>
          <p:nvPr/>
        </p:nvCxnSpPr>
        <p:spPr>
          <a:xfrm flipH="1" rot="10800000">
            <a:off x="9639215" y="2871555"/>
            <a:ext cx="706729" cy="59439"/>
          </a:xfrm>
          <a:prstGeom prst="straightConnector1">
            <a:avLst/>
          </a:prstGeom>
          <a:noFill/>
          <a:ln cap="flat" cmpd="sng" w="9525">
            <a:solidFill>
              <a:schemeClr val="dk1"/>
            </a:solidFill>
            <a:prstDash val="solid"/>
            <a:miter lim="800000"/>
            <a:headEnd len="sm" w="sm" type="none"/>
            <a:tailEnd len="med" w="med" type="triangle"/>
          </a:ln>
        </p:spPr>
      </p:cxnSp>
      <p:cxnSp>
        <p:nvCxnSpPr>
          <p:cNvPr id="348" name="Google Shape;348;p10"/>
          <p:cNvCxnSpPr/>
          <p:nvPr/>
        </p:nvCxnSpPr>
        <p:spPr>
          <a:xfrm>
            <a:off x="9655400" y="2948946"/>
            <a:ext cx="671089" cy="144383"/>
          </a:xfrm>
          <a:prstGeom prst="straightConnector1">
            <a:avLst/>
          </a:prstGeom>
          <a:noFill/>
          <a:ln cap="flat" cmpd="sng" w="9525">
            <a:solidFill>
              <a:schemeClr val="dk1"/>
            </a:solidFill>
            <a:prstDash val="solid"/>
            <a:miter lim="800000"/>
            <a:headEnd len="sm" w="sm" type="none"/>
            <a:tailEnd len="med" w="med" type="triangle"/>
          </a:ln>
        </p:spPr>
      </p:cxnSp>
      <p:cxnSp>
        <p:nvCxnSpPr>
          <p:cNvPr id="349" name="Google Shape;349;p10"/>
          <p:cNvCxnSpPr/>
          <p:nvPr/>
        </p:nvCxnSpPr>
        <p:spPr>
          <a:xfrm flipH="1" rot="10800000">
            <a:off x="9653780" y="3126062"/>
            <a:ext cx="706729" cy="59439"/>
          </a:xfrm>
          <a:prstGeom prst="straightConnector1">
            <a:avLst/>
          </a:prstGeom>
          <a:noFill/>
          <a:ln cap="flat" cmpd="sng" w="9525">
            <a:solidFill>
              <a:schemeClr val="dk1"/>
            </a:solidFill>
            <a:prstDash val="solid"/>
            <a:miter lim="800000"/>
            <a:headEnd len="sm" w="sm" type="none"/>
            <a:tailEnd len="med" w="med" type="triangle"/>
          </a:ln>
        </p:spPr>
      </p:cxnSp>
      <p:cxnSp>
        <p:nvCxnSpPr>
          <p:cNvPr id="350" name="Google Shape;350;p10"/>
          <p:cNvCxnSpPr/>
          <p:nvPr/>
        </p:nvCxnSpPr>
        <p:spPr>
          <a:xfrm>
            <a:off x="9669965" y="3203453"/>
            <a:ext cx="671089" cy="144383"/>
          </a:xfrm>
          <a:prstGeom prst="straightConnector1">
            <a:avLst/>
          </a:prstGeom>
          <a:noFill/>
          <a:ln cap="flat" cmpd="sng" w="9525">
            <a:solidFill>
              <a:schemeClr val="dk1"/>
            </a:solidFill>
            <a:prstDash val="solid"/>
            <a:miter lim="800000"/>
            <a:headEnd len="sm" w="sm" type="none"/>
            <a:tailEnd len="med" w="med" type="triangle"/>
          </a:ln>
        </p:spPr>
      </p:cxnSp>
      <p:cxnSp>
        <p:nvCxnSpPr>
          <p:cNvPr id="351" name="Google Shape;351;p10"/>
          <p:cNvCxnSpPr/>
          <p:nvPr/>
        </p:nvCxnSpPr>
        <p:spPr>
          <a:xfrm flipH="1" rot="10800000">
            <a:off x="9639215" y="3341315"/>
            <a:ext cx="706729" cy="59439"/>
          </a:xfrm>
          <a:prstGeom prst="straightConnector1">
            <a:avLst/>
          </a:prstGeom>
          <a:noFill/>
          <a:ln cap="flat" cmpd="sng" w="9525">
            <a:solidFill>
              <a:schemeClr val="dk1"/>
            </a:solidFill>
            <a:prstDash val="solid"/>
            <a:miter lim="800000"/>
            <a:headEnd len="sm" w="sm" type="none"/>
            <a:tailEnd len="med" w="med" type="triangle"/>
          </a:ln>
        </p:spPr>
      </p:cxnSp>
      <p:cxnSp>
        <p:nvCxnSpPr>
          <p:cNvPr id="352" name="Google Shape;352;p10"/>
          <p:cNvCxnSpPr/>
          <p:nvPr/>
        </p:nvCxnSpPr>
        <p:spPr>
          <a:xfrm>
            <a:off x="9655400" y="3418706"/>
            <a:ext cx="671089" cy="144383"/>
          </a:xfrm>
          <a:prstGeom prst="straightConnector1">
            <a:avLst/>
          </a:prstGeom>
          <a:noFill/>
          <a:ln cap="flat" cmpd="sng" w="9525">
            <a:solidFill>
              <a:schemeClr val="dk1"/>
            </a:solidFill>
            <a:prstDash val="solid"/>
            <a:miter lim="800000"/>
            <a:headEnd len="sm" w="sm" type="none"/>
            <a:tailEnd len="med" w="med" type="triangle"/>
          </a:ln>
        </p:spPr>
      </p:cxnSp>
      <p:cxnSp>
        <p:nvCxnSpPr>
          <p:cNvPr id="353" name="Google Shape;353;p10"/>
          <p:cNvCxnSpPr/>
          <p:nvPr/>
        </p:nvCxnSpPr>
        <p:spPr>
          <a:xfrm flipH="1" rot="10800000">
            <a:off x="9639215" y="3542535"/>
            <a:ext cx="706729" cy="59439"/>
          </a:xfrm>
          <a:prstGeom prst="straightConnector1">
            <a:avLst/>
          </a:prstGeom>
          <a:noFill/>
          <a:ln cap="flat" cmpd="sng" w="9525">
            <a:solidFill>
              <a:schemeClr val="dk1"/>
            </a:solidFill>
            <a:prstDash val="solid"/>
            <a:miter lim="800000"/>
            <a:headEnd len="sm" w="sm" type="none"/>
            <a:tailEnd len="med" w="med" type="triangle"/>
          </a:ln>
        </p:spPr>
      </p:cxnSp>
      <p:cxnSp>
        <p:nvCxnSpPr>
          <p:cNvPr id="354" name="Google Shape;354;p10"/>
          <p:cNvCxnSpPr/>
          <p:nvPr/>
        </p:nvCxnSpPr>
        <p:spPr>
          <a:xfrm>
            <a:off x="9655400" y="3619926"/>
            <a:ext cx="671089" cy="144383"/>
          </a:xfrm>
          <a:prstGeom prst="straightConnector1">
            <a:avLst/>
          </a:prstGeom>
          <a:noFill/>
          <a:ln cap="flat" cmpd="sng" w="9525">
            <a:solidFill>
              <a:schemeClr val="dk1"/>
            </a:solidFill>
            <a:prstDash val="solid"/>
            <a:miter lim="800000"/>
            <a:headEnd len="sm" w="sm" type="none"/>
            <a:tailEnd len="med" w="med" type="triangle"/>
          </a:ln>
        </p:spPr>
      </p:cxnSp>
      <p:cxnSp>
        <p:nvCxnSpPr>
          <p:cNvPr id="355" name="Google Shape;355;p10"/>
          <p:cNvCxnSpPr/>
          <p:nvPr/>
        </p:nvCxnSpPr>
        <p:spPr>
          <a:xfrm flipH="1" rot="10800000">
            <a:off x="9624650" y="3772235"/>
            <a:ext cx="706729" cy="59439"/>
          </a:xfrm>
          <a:prstGeom prst="straightConnector1">
            <a:avLst/>
          </a:prstGeom>
          <a:noFill/>
          <a:ln cap="flat" cmpd="sng" w="9525">
            <a:solidFill>
              <a:schemeClr val="dk1"/>
            </a:solidFill>
            <a:prstDash val="solid"/>
            <a:miter lim="800000"/>
            <a:headEnd len="sm" w="sm" type="none"/>
            <a:tailEnd len="med" w="med" type="triangle"/>
          </a:ln>
        </p:spPr>
      </p:cxnSp>
      <p:cxnSp>
        <p:nvCxnSpPr>
          <p:cNvPr id="356" name="Google Shape;356;p10"/>
          <p:cNvCxnSpPr/>
          <p:nvPr/>
        </p:nvCxnSpPr>
        <p:spPr>
          <a:xfrm>
            <a:off x="9640835" y="3849626"/>
            <a:ext cx="671089" cy="144383"/>
          </a:xfrm>
          <a:prstGeom prst="straightConnector1">
            <a:avLst/>
          </a:prstGeom>
          <a:noFill/>
          <a:ln cap="flat" cmpd="sng" w="9525">
            <a:solidFill>
              <a:schemeClr val="dk1"/>
            </a:solidFill>
            <a:prstDash val="solid"/>
            <a:miter lim="800000"/>
            <a:headEnd len="sm" w="sm" type="none"/>
            <a:tailEnd len="med" w="med" type="triangle"/>
          </a:ln>
        </p:spPr>
      </p:cxnSp>
      <p:cxnSp>
        <p:nvCxnSpPr>
          <p:cNvPr id="357" name="Google Shape;357;p10"/>
          <p:cNvCxnSpPr/>
          <p:nvPr/>
        </p:nvCxnSpPr>
        <p:spPr>
          <a:xfrm flipH="1" rot="10800000">
            <a:off x="9624650" y="3988671"/>
            <a:ext cx="706729" cy="59439"/>
          </a:xfrm>
          <a:prstGeom prst="straightConnector1">
            <a:avLst/>
          </a:prstGeom>
          <a:noFill/>
          <a:ln cap="flat" cmpd="sng" w="9525">
            <a:solidFill>
              <a:schemeClr val="dk1"/>
            </a:solidFill>
            <a:prstDash val="solid"/>
            <a:miter lim="800000"/>
            <a:headEnd len="sm" w="sm" type="none"/>
            <a:tailEnd len="med" w="med" type="triangle"/>
          </a:ln>
        </p:spPr>
      </p:cxnSp>
      <p:cxnSp>
        <p:nvCxnSpPr>
          <p:cNvPr id="358" name="Google Shape;358;p10"/>
          <p:cNvCxnSpPr/>
          <p:nvPr/>
        </p:nvCxnSpPr>
        <p:spPr>
          <a:xfrm>
            <a:off x="9640835" y="4066062"/>
            <a:ext cx="671089" cy="144383"/>
          </a:xfrm>
          <a:prstGeom prst="straightConnector1">
            <a:avLst/>
          </a:prstGeom>
          <a:noFill/>
          <a:ln cap="flat" cmpd="sng" w="9525">
            <a:solidFill>
              <a:schemeClr val="dk1"/>
            </a:solidFill>
            <a:prstDash val="solid"/>
            <a:miter lim="800000"/>
            <a:headEnd len="sm" w="sm" type="none"/>
            <a:tailEnd len="med" w="med" type="triangle"/>
          </a:ln>
        </p:spPr>
      </p:cxnSp>
      <p:cxnSp>
        <p:nvCxnSpPr>
          <p:cNvPr id="359" name="Google Shape;359;p10"/>
          <p:cNvCxnSpPr/>
          <p:nvPr/>
        </p:nvCxnSpPr>
        <p:spPr>
          <a:xfrm flipH="1" rot="10800000">
            <a:off x="9624650" y="4218354"/>
            <a:ext cx="706729" cy="59439"/>
          </a:xfrm>
          <a:prstGeom prst="straightConnector1">
            <a:avLst/>
          </a:prstGeom>
          <a:noFill/>
          <a:ln cap="flat" cmpd="sng" w="9525">
            <a:solidFill>
              <a:schemeClr val="dk1"/>
            </a:solidFill>
            <a:prstDash val="solid"/>
            <a:miter lim="800000"/>
            <a:headEnd len="sm" w="sm" type="none"/>
            <a:tailEnd len="med" w="med" type="triangle"/>
          </a:ln>
        </p:spPr>
      </p:cxnSp>
      <p:cxnSp>
        <p:nvCxnSpPr>
          <p:cNvPr id="360" name="Google Shape;360;p10"/>
          <p:cNvCxnSpPr/>
          <p:nvPr/>
        </p:nvCxnSpPr>
        <p:spPr>
          <a:xfrm>
            <a:off x="9640835" y="4295745"/>
            <a:ext cx="671089" cy="144383"/>
          </a:xfrm>
          <a:prstGeom prst="straightConnector1">
            <a:avLst/>
          </a:prstGeom>
          <a:noFill/>
          <a:ln cap="flat" cmpd="sng" w="9525">
            <a:solidFill>
              <a:schemeClr val="dk1"/>
            </a:solidFill>
            <a:prstDash val="solid"/>
            <a:miter lim="800000"/>
            <a:headEnd len="sm" w="sm" type="none"/>
            <a:tailEnd len="med" w="med" type="triangle"/>
          </a:ln>
        </p:spPr>
      </p:cxnSp>
      <p:cxnSp>
        <p:nvCxnSpPr>
          <p:cNvPr id="361" name="Google Shape;361;p10"/>
          <p:cNvCxnSpPr/>
          <p:nvPr/>
        </p:nvCxnSpPr>
        <p:spPr>
          <a:xfrm flipH="1" rot="10800000">
            <a:off x="9624650" y="4395837"/>
            <a:ext cx="706729" cy="59439"/>
          </a:xfrm>
          <a:prstGeom prst="straightConnector1">
            <a:avLst/>
          </a:prstGeom>
          <a:noFill/>
          <a:ln cap="flat" cmpd="sng" w="9525">
            <a:solidFill>
              <a:schemeClr val="dk1"/>
            </a:solidFill>
            <a:prstDash val="solid"/>
            <a:miter lim="800000"/>
            <a:headEnd len="sm" w="sm" type="none"/>
            <a:tailEnd len="med" w="med" type="triangle"/>
          </a:ln>
        </p:spPr>
      </p:cxnSp>
      <p:cxnSp>
        <p:nvCxnSpPr>
          <p:cNvPr id="362" name="Google Shape;362;p10"/>
          <p:cNvCxnSpPr/>
          <p:nvPr/>
        </p:nvCxnSpPr>
        <p:spPr>
          <a:xfrm>
            <a:off x="9640835" y="4473228"/>
            <a:ext cx="671089" cy="144383"/>
          </a:xfrm>
          <a:prstGeom prst="straightConnector1">
            <a:avLst/>
          </a:prstGeom>
          <a:noFill/>
          <a:ln cap="flat" cmpd="sng" w="9525">
            <a:solidFill>
              <a:schemeClr val="dk1"/>
            </a:solidFill>
            <a:prstDash val="solid"/>
            <a:miter lim="800000"/>
            <a:headEnd len="sm" w="sm" type="none"/>
            <a:tailEnd len="med" w="med" type="triangle"/>
          </a:ln>
        </p:spPr>
      </p:cxnSp>
      <p:cxnSp>
        <p:nvCxnSpPr>
          <p:cNvPr id="363" name="Google Shape;363;p10"/>
          <p:cNvCxnSpPr/>
          <p:nvPr/>
        </p:nvCxnSpPr>
        <p:spPr>
          <a:xfrm flipH="1" rot="10800000">
            <a:off x="9635945" y="4584161"/>
            <a:ext cx="706729" cy="59439"/>
          </a:xfrm>
          <a:prstGeom prst="straightConnector1">
            <a:avLst/>
          </a:prstGeom>
          <a:noFill/>
          <a:ln cap="flat" cmpd="sng" w="9525">
            <a:solidFill>
              <a:schemeClr val="dk1"/>
            </a:solidFill>
            <a:prstDash val="solid"/>
            <a:miter lim="800000"/>
            <a:headEnd len="sm" w="sm" type="none"/>
            <a:tailEnd len="med" w="med" type="triangle"/>
          </a:ln>
        </p:spPr>
      </p:cxnSp>
      <p:cxnSp>
        <p:nvCxnSpPr>
          <p:cNvPr id="364" name="Google Shape;364;p10"/>
          <p:cNvCxnSpPr/>
          <p:nvPr/>
        </p:nvCxnSpPr>
        <p:spPr>
          <a:xfrm>
            <a:off x="9652130" y="4661552"/>
            <a:ext cx="671089" cy="144383"/>
          </a:xfrm>
          <a:prstGeom prst="straightConnector1">
            <a:avLst/>
          </a:prstGeom>
          <a:noFill/>
          <a:ln cap="flat" cmpd="sng" w="9525">
            <a:solidFill>
              <a:schemeClr val="dk1"/>
            </a:solidFill>
            <a:prstDash val="solid"/>
            <a:miter lim="800000"/>
            <a:headEnd len="sm" w="sm" type="none"/>
            <a:tailEnd len="med" w="med" type="triangle"/>
          </a:ln>
        </p:spPr>
      </p:cxnSp>
      <p:cxnSp>
        <p:nvCxnSpPr>
          <p:cNvPr id="365" name="Google Shape;365;p10"/>
          <p:cNvCxnSpPr/>
          <p:nvPr/>
        </p:nvCxnSpPr>
        <p:spPr>
          <a:xfrm flipH="1" rot="10800000">
            <a:off x="9635945" y="4800385"/>
            <a:ext cx="706729" cy="59439"/>
          </a:xfrm>
          <a:prstGeom prst="straightConnector1">
            <a:avLst/>
          </a:prstGeom>
          <a:noFill/>
          <a:ln cap="flat" cmpd="sng" w="9525">
            <a:solidFill>
              <a:schemeClr val="dk1"/>
            </a:solidFill>
            <a:prstDash val="solid"/>
            <a:miter lim="800000"/>
            <a:headEnd len="sm" w="sm" type="none"/>
            <a:tailEnd len="med" w="med" type="triangle"/>
          </a:ln>
        </p:spPr>
      </p:cxnSp>
      <p:cxnSp>
        <p:nvCxnSpPr>
          <p:cNvPr id="366" name="Google Shape;366;p10"/>
          <p:cNvCxnSpPr/>
          <p:nvPr/>
        </p:nvCxnSpPr>
        <p:spPr>
          <a:xfrm>
            <a:off x="9652130" y="4877776"/>
            <a:ext cx="671089" cy="144383"/>
          </a:xfrm>
          <a:prstGeom prst="straightConnector1">
            <a:avLst/>
          </a:prstGeom>
          <a:noFill/>
          <a:ln cap="flat" cmpd="sng" w="9525">
            <a:solidFill>
              <a:schemeClr val="dk1"/>
            </a:solidFill>
            <a:prstDash val="solid"/>
            <a:miter lim="800000"/>
            <a:headEnd len="sm" w="sm" type="none"/>
            <a:tailEnd len="med" w="med" type="triangle"/>
          </a:ln>
        </p:spPr>
      </p:cxnSp>
      <p:cxnSp>
        <p:nvCxnSpPr>
          <p:cNvPr id="367" name="Google Shape;367;p10"/>
          <p:cNvCxnSpPr/>
          <p:nvPr/>
        </p:nvCxnSpPr>
        <p:spPr>
          <a:xfrm flipH="1" rot="10800000">
            <a:off x="9624650" y="5003184"/>
            <a:ext cx="706729" cy="59439"/>
          </a:xfrm>
          <a:prstGeom prst="straightConnector1">
            <a:avLst/>
          </a:prstGeom>
          <a:noFill/>
          <a:ln cap="flat" cmpd="sng" w="9525">
            <a:solidFill>
              <a:schemeClr val="dk1"/>
            </a:solidFill>
            <a:prstDash val="solid"/>
            <a:miter lim="800000"/>
            <a:headEnd len="sm" w="sm" type="none"/>
            <a:tailEnd len="med" w="med" type="triangle"/>
          </a:ln>
        </p:spPr>
      </p:cxnSp>
      <p:cxnSp>
        <p:nvCxnSpPr>
          <p:cNvPr id="368" name="Google Shape;368;p10"/>
          <p:cNvCxnSpPr/>
          <p:nvPr/>
        </p:nvCxnSpPr>
        <p:spPr>
          <a:xfrm>
            <a:off x="9640835" y="5080575"/>
            <a:ext cx="671089" cy="144383"/>
          </a:xfrm>
          <a:prstGeom prst="straightConnector1">
            <a:avLst/>
          </a:prstGeom>
          <a:noFill/>
          <a:ln cap="flat" cmpd="sng" w="9525">
            <a:solidFill>
              <a:schemeClr val="dk1"/>
            </a:solidFill>
            <a:prstDash val="solid"/>
            <a:miter lim="800000"/>
            <a:headEnd len="sm" w="sm" type="none"/>
            <a:tailEnd len="med" w="med" type="triangle"/>
          </a:ln>
        </p:spPr>
      </p:cxnSp>
      <p:cxnSp>
        <p:nvCxnSpPr>
          <p:cNvPr id="369" name="Google Shape;369;p10"/>
          <p:cNvCxnSpPr/>
          <p:nvPr/>
        </p:nvCxnSpPr>
        <p:spPr>
          <a:xfrm flipH="1" rot="10800000">
            <a:off x="9610085" y="5205721"/>
            <a:ext cx="706729" cy="59439"/>
          </a:xfrm>
          <a:prstGeom prst="straightConnector1">
            <a:avLst/>
          </a:prstGeom>
          <a:noFill/>
          <a:ln cap="flat" cmpd="sng" w="9525">
            <a:solidFill>
              <a:schemeClr val="dk1"/>
            </a:solidFill>
            <a:prstDash val="solid"/>
            <a:miter lim="800000"/>
            <a:headEnd len="sm" w="sm" type="none"/>
            <a:tailEnd len="med" w="med" type="triangle"/>
          </a:ln>
        </p:spPr>
      </p:cxnSp>
      <p:cxnSp>
        <p:nvCxnSpPr>
          <p:cNvPr id="370" name="Google Shape;370;p10"/>
          <p:cNvCxnSpPr/>
          <p:nvPr/>
        </p:nvCxnSpPr>
        <p:spPr>
          <a:xfrm>
            <a:off x="9626270" y="5283112"/>
            <a:ext cx="671089" cy="144383"/>
          </a:xfrm>
          <a:prstGeom prst="straightConnector1">
            <a:avLst/>
          </a:prstGeom>
          <a:noFill/>
          <a:ln cap="flat" cmpd="sng" w="9525">
            <a:solidFill>
              <a:schemeClr val="dk1"/>
            </a:solidFill>
            <a:prstDash val="solid"/>
            <a:miter lim="800000"/>
            <a:headEnd len="sm" w="sm" type="none"/>
            <a:tailEnd len="med" w="med" type="triangle"/>
          </a:ln>
        </p:spPr>
      </p:cxnSp>
      <p:cxnSp>
        <p:nvCxnSpPr>
          <p:cNvPr id="371" name="Google Shape;371;p10"/>
          <p:cNvCxnSpPr/>
          <p:nvPr/>
        </p:nvCxnSpPr>
        <p:spPr>
          <a:xfrm flipH="1" rot="10800000">
            <a:off x="9635945" y="5395956"/>
            <a:ext cx="706729" cy="59439"/>
          </a:xfrm>
          <a:prstGeom prst="straightConnector1">
            <a:avLst/>
          </a:prstGeom>
          <a:noFill/>
          <a:ln cap="flat" cmpd="sng" w="9525">
            <a:solidFill>
              <a:schemeClr val="dk1"/>
            </a:solidFill>
            <a:prstDash val="solid"/>
            <a:miter lim="800000"/>
            <a:headEnd len="sm" w="sm" type="none"/>
            <a:tailEnd len="med" w="med" type="triangle"/>
          </a:ln>
        </p:spPr>
      </p:cxnSp>
      <p:cxnSp>
        <p:nvCxnSpPr>
          <p:cNvPr id="372" name="Google Shape;372;p10"/>
          <p:cNvCxnSpPr/>
          <p:nvPr/>
        </p:nvCxnSpPr>
        <p:spPr>
          <a:xfrm>
            <a:off x="9652130" y="5473347"/>
            <a:ext cx="671089" cy="144383"/>
          </a:xfrm>
          <a:prstGeom prst="straightConnector1">
            <a:avLst/>
          </a:prstGeom>
          <a:noFill/>
          <a:ln cap="flat" cmpd="sng" w="9525">
            <a:solidFill>
              <a:schemeClr val="dk1"/>
            </a:solidFill>
            <a:prstDash val="solid"/>
            <a:miter lim="800000"/>
            <a:headEnd len="sm" w="sm" type="none"/>
            <a:tailEnd len="med" w="med" type="triangle"/>
          </a:ln>
        </p:spPr>
      </p:cxnSp>
      <p:cxnSp>
        <p:nvCxnSpPr>
          <p:cNvPr id="373" name="Google Shape;373;p10"/>
          <p:cNvCxnSpPr/>
          <p:nvPr/>
        </p:nvCxnSpPr>
        <p:spPr>
          <a:xfrm flipH="1" rot="10800000">
            <a:off x="9645406" y="5586250"/>
            <a:ext cx="706729" cy="59439"/>
          </a:xfrm>
          <a:prstGeom prst="straightConnector1">
            <a:avLst/>
          </a:prstGeom>
          <a:noFill/>
          <a:ln cap="flat" cmpd="sng" w="9525">
            <a:solidFill>
              <a:schemeClr val="dk1"/>
            </a:solidFill>
            <a:prstDash val="solid"/>
            <a:miter lim="800000"/>
            <a:headEnd len="sm" w="sm" type="none"/>
            <a:tailEnd len="med" w="med" type="triangle"/>
          </a:ln>
        </p:spPr>
      </p:cxnSp>
      <p:cxnSp>
        <p:nvCxnSpPr>
          <p:cNvPr id="374" name="Google Shape;374;p10"/>
          <p:cNvCxnSpPr/>
          <p:nvPr/>
        </p:nvCxnSpPr>
        <p:spPr>
          <a:xfrm>
            <a:off x="9637565" y="5651840"/>
            <a:ext cx="671089" cy="144383"/>
          </a:xfrm>
          <a:prstGeom prst="straightConnector1">
            <a:avLst/>
          </a:prstGeom>
          <a:noFill/>
          <a:ln cap="flat" cmpd="sng" w="9525">
            <a:solidFill>
              <a:schemeClr val="dk1"/>
            </a:solidFill>
            <a:prstDash val="solid"/>
            <a:miter lim="800000"/>
            <a:headEnd len="sm" w="sm" type="none"/>
            <a:tailEnd len="med" w="med" type="triangle"/>
          </a:ln>
        </p:spPr>
      </p:cxnSp>
      <p:cxnSp>
        <p:nvCxnSpPr>
          <p:cNvPr id="375" name="Google Shape;375;p10"/>
          <p:cNvCxnSpPr/>
          <p:nvPr/>
        </p:nvCxnSpPr>
        <p:spPr>
          <a:xfrm flipH="1" rot="10800000">
            <a:off x="9621380" y="5804188"/>
            <a:ext cx="706729" cy="59439"/>
          </a:xfrm>
          <a:prstGeom prst="straightConnector1">
            <a:avLst/>
          </a:prstGeom>
          <a:noFill/>
          <a:ln cap="flat" cmpd="sng" w="9525">
            <a:solidFill>
              <a:schemeClr val="dk1"/>
            </a:solidFill>
            <a:prstDash val="solid"/>
            <a:miter lim="800000"/>
            <a:headEnd len="sm" w="sm" type="none"/>
            <a:tailEnd len="med" w="med" type="triangle"/>
          </a:ln>
        </p:spPr>
      </p:cxnSp>
      <p:cxnSp>
        <p:nvCxnSpPr>
          <p:cNvPr id="376" name="Google Shape;376;p10"/>
          <p:cNvCxnSpPr/>
          <p:nvPr/>
        </p:nvCxnSpPr>
        <p:spPr>
          <a:xfrm>
            <a:off x="9637565" y="5881579"/>
            <a:ext cx="671089" cy="144383"/>
          </a:xfrm>
          <a:prstGeom prst="straightConnector1">
            <a:avLst/>
          </a:prstGeom>
          <a:noFill/>
          <a:ln cap="flat" cmpd="sng" w="9525">
            <a:solidFill>
              <a:schemeClr val="dk1"/>
            </a:solidFill>
            <a:prstDash val="solid"/>
            <a:miter lim="800000"/>
            <a:headEnd len="sm" w="sm" type="none"/>
            <a:tailEnd len="med" w="med" type="triangle"/>
          </a:ln>
        </p:spPr>
      </p:cxnSp>
      <p:cxnSp>
        <p:nvCxnSpPr>
          <p:cNvPr id="377" name="Google Shape;377;p10"/>
          <p:cNvCxnSpPr/>
          <p:nvPr/>
        </p:nvCxnSpPr>
        <p:spPr>
          <a:xfrm>
            <a:off x="10499372" y="6093224"/>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78" name="Google Shape;378;p10"/>
          <p:cNvCxnSpPr/>
          <p:nvPr/>
        </p:nvCxnSpPr>
        <p:spPr>
          <a:xfrm>
            <a:off x="10499373" y="6029308"/>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379" name="Google Shape;379;p10"/>
          <p:cNvCxnSpPr/>
          <p:nvPr/>
        </p:nvCxnSpPr>
        <p:spPr>
          <a:xfrm>
            <a:off x="10499372" y="6158143"/>
            <a:ext cx="761155" cy="7775"/>
          </a:xfrm>
          <a:prstGeom prst="straightConnector1">
            <a:avLst/>
          </a:prstGeom>
          <a:noFill/>
          <a:ln cap="flat" cmpd="sng" w="57150">
            <a:solidFill>
              <a:srgbClr val="FF0000"/>
            </a:solidFill>
            <a:prstDash val="solid"/>
            <a:miter lim="800000"/>
            <a:headEnd len="sm" w="sm" type="none"/>
            <a:tailEnd len="sm" w="sm" type="none"/>
          </a:ln>
        </p:spPr>
      </p:cxnSp>
      <p:sp>
        <p:nvSpPr>
          <p:cNvPr id="380" name="Google Shape;380;p10"/>
          <p:cNvSpPr/>
          <p:nvPr/>
        </p:nvSpPr>
        <p:spPr>
          <a:xfrm rot="5400000">
            <a:off x="2219018" y="3894295"/>
            <a:ext cx="464976" cy="772607"/>
          </a:xfrm>
          <a:prstGeom prst="bracePair">
            <a:avLst/>
          </a:prstGeom>
          <a:noFill/>
          <a:ln cap="flat" cmpd="sng" w="19050">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381" name="Google Shape;381;p10"/>
          <p:cNvSpPr txBox="1"/>
          <p:nvPr/>
        </p:nvSpPr>
        <p:spPr>
          <a:xfrm>
            <a:off x="1913448" y="3568528"/>
            <a:ext cx="1341226" cy="3385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tr-TR" sz="1600">
                <a:solidFill>
                  <a:schemeClr val="dk1"/>
                </a:solidFill>
                <a:latin typeface="Calibri"/>
                <a:ea typeface="Calibri"/>
                <a:cs typeface="Calibri"/>
                <a:sym typeface="Calibri"/>
              </a:rPr>
              <a:t>Targeted Site</a:t>
            </a:r>
            <a:endParaRPr/>
          </a:p>
        </p:txBody>
      </p:sp>
      <p:sp>
        <p:nvSpPr>
          <p:cNvPr id="382" name="Google Shape;382;p10"/>
          <p:cNvSpPr txBox="1"/>
          <p:nvPr/>
        </p:nvSpPr>
        <p:spPr>
          <a:xfrm>
            <a:off x="1180032" y="3878288"/>
            <a:ext cx="369012"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tr-TR" sz="1800">
                <a:solidFill>
                  <a:schemeClr val="dk1"/>
                </a:solidFill>
                <a:latin typeface="Calibri"/>
                <a:ea typeface="Calibri"/>
                <a:cs typeface="Calibri"/>
                <a:sym typeface="Calibri"/>
              </a:rPr>
              <a:t>5`</a:t>
            </a:r>
            <a:endParaRPr/>
          </a:p>
        </p:txBody>
      </p:sp>
      <p:sp>
        <p:nvSpPr>
          <p:cNvPr id="383" name="Google Shape;383;p10"/>
          <p:cNvSpPr txBox="1"/>
          <p:nvPr/>
        </p:nvSpPr>
        <p:spPr>
          <a:xfrm>
            <a:off x="3099372" y="4362964"/>
            <a:ext cx="369012"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tr-TR" sz="1800">
                <a:solidFill>
                  <a:schemeClr val="dk1"/>
                </a:solidFill>
                <a:latin typeface="Calibri"/>
                <a:ea typeface="Calibri"/>
                <a:cs typeface="Calibri"/>
                <a:sym typeface="Calibri"/>
              </a:rPr>
              <a:t>5`</a:t>
            </a:r>
            <a:endParaRPr/>
          </a:p>
        </p:txBody>
      </p:sp>
      <p:sp>
        <p:nvSpPr>
          <p:cNvPr id="384" name="Google Shape;384;p10"/>
          <p:cNvSpPr txBox="1"/>
          <p:nvPr/>
        </p:nvSpPr>
        <p:spPr>
          <a:xfrm>
            <a:off x="3047830" y="3880456"/>
            <a:ext cx="369012"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tr-TR" sz="1800">
                <a:solidFill>
                  <a:schemeClr val="dk1"/>
                </a:solidFill>
                <a:latin typeface="Calibri"/>
                <a:ea typeface="Calibri"/>
                <a:cs typeface="Calibri"/>
                <a:sym typeface="Calibri"/>
              </a:rPr>
              <a:t>3`</a:t>
            </a:r>
            <a:endParaRPr/>
          </a:p>
        </p:txBody>
      </p:sp>
      <p:sp>
        <p:nvSpPr>
          <p:cNvPr id="385" name="Google Shape;385;p10"/>
          <p:cNvSpPr txBox="1"/>
          <p:nvPr/>
        </p:nvSpPr>
        <p:spPr>
          <a:xfrm>
            <a:off x="1180032" y="4337248"/>
            <a:ext cx="369012"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tr-TR" sz="1800">
                <a:solidFill>
                  <a:schemeClr val="dk1"/>
                </a:solidFill>
                <a:latin typeface="Calibri"/>
                <a:ea typeface="Calibri"/>
                <a:cs typeface="Calibri"/>
                <a:sym typeface="Calibri"/>
              </a:rPr>
              <a:t>3`</a:t>
            </a:r>
            <a:endParaRPr/>
          </a:p>
        </p:txBody>
      </p:sp>
      <p:sp>
        <p:nvSpPr>
          <p:cNvPr id="386" name="Google Shape;386;p10"/>
          <p:cNvSpPr txBox="1"/>
          <p:nvPr/>
        </p:nvSpPr>
        <p:spPr>
          <a:xfrm>
            <a:off x="4189310" y="4093994"/>
            <a:ext cx="1044132"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tr-TR" sz="1800">
                <a:solidFill>
                  <a:schemeClr val="dk1"/>
                </a:solidFill>
                <a:latin typeface="Calibri"/>
                <a:ea typeface="Calibri"/>
                <a:cs typeface="Calibri"/>
                <a:sym typeface="Calibri"/>
              </a:rPr>
              <a:t>1th Cycle</a:t>
            </a:r>
            <a:endParaRPr sz="1800">
              <a:solidFill>
                <a:schemeClr val="dk1"/>
              </a:solidFill>
              <a:latin typeface="Calibri"/>
              <a:ea typeface="Calibri"/>
              <a:cs typeface="Calibri"/>
              <a:sym typeface="Calibri"/>
            </a:endParaRPr>
          </a:p>
        </p:txBody>
      </p:sp>
      <p:sp>
        <p:nvSpPr>
          <p:cNvPr id="387" name="Google Shape;387;p10"/>
          <p:cNvSpPr txBox="1"/>
          <p:nvPr/>
        </p:nvSpPr>
        <p:spPr>
          <a:xfrm>
            <a:off x="5498202" y="3342908"/>
            <a:ext cx="1044132"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tr-TR" sz="1800">
                <a:solidFill>
                  <a:schemeClr val="dk1"/>
                </a:solidFill>
                <a:latin typeface="Calibri"/>
                <a:ea typeface="Calibri"/>
                <a:cs typeface="Calibri"/>
                <a:sym typeface="Calibri"/>
              </a:rPr>
              <a:t>2th Cycle</a:t>
            </a:r>
            <a:endParaRPr sz="1800">
              <a:solidFill>
                <a:schemeClr val="dk1"/>
              </a:solidFill>
              <a:latin typeface="Calibri"/>
              <a:ea typeface="Calibri"/>
              <a:cs typeface="Calibri"/>
              <a:sym typeface="Calibri"/>
            </a:endParaRPr>
          </a:p>
        </p:txBody>
      </p:sp>
      <p:sp>
        <p:nvSpPr>
          <p:cNvPr id="388" name="Google Shape;388;p10"/>
          <p:cNvSpPr txBox="1"/>
          <p:nvPr/>
        </p:nvSpPr>
        <p:spPr>
          <a:xfrm>
            <a:off x="6933656" y="2899117"/>
            <a:ext cx="1044132"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tr-TR" sz="1800">
                <a:solidFill>
                  <a:schemeClr val="dk1"/>
                </a:solidFill>
                <a:latin typeface="Calibri"/>
                <a:ea typeface="Calibri"/>
                <a:cs typeface="Calibri"/>
                <a:sym typeface="Calibri"/>
              </a:rPr>
              <a:t>3th Cycle</a:t>
            </a:r>
            <a:endParaRPr sz="1800">
              <a:solidFill>
                <a:schemeClr val="dk1"/>
              </a:solidFill>
              <a:latin typeface="Calibri"/>
              <a:ea typeface="Calibri"/>
              <a:cs typeface="Calibri"/>
              <a:sym typeface="Calibri"/>
            </a:endParaRPr>
          </a:p>
        </p:txBody>
      </p:sp>
      <p:sp>
        <p:nvSpPr>
          <p:cNvPr id="389" name="Google Shape;389;p10"/>
          <p:cNvSpPr txBox="1"/>
          <p:nvPr/>
        </p:nvSpPr>
        <p:spPr>
          <a:xfrm>
            <a:off x="8633200" y="2123187"/>
            <a:ext cx="1044132"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tr-TR" sz="1800">
                <a:solidFill>
                  <a:schemeClr val="dk1"/>
                </a:solidFill>
                <a:latin typeface="Calibri"/>
                <a:ea typeface="Calibri"/>
                <a:cs typeface="Calibri"/>
                <a:sym typeface="Calibri"/>
              </a:rPr>
              <a:t>4th Cycle</a:t>
            </a:r>
            <a:endParaRPr sz="1800">
              <a:solidFill>
                <a:schemeClr val="dk1"/>
              </a:solidFill>
              <a:latin typeface="Calibri"/>
              <a:ea typeface="Calibri"/>
              <a:cs typeface="Calibri"/>
              <a:sym typeface="Calibri"/>
            </a:endParaRPr>
          </a:p>
        </p:txBody>
      </p:sp>
      <p:cxnSp>
        <p:nvCxnSpPr>
          <p:cNvPr id="390" name="Google Shape;390;p10"/>
          <p:cNvCxnSpPr>
            <a:stCxn id="389" idx="3"/>
          </p:cNvCxnSpPr>
          <p:nvPr/>
        </p:nvCxnSpPr>
        <p:spPr>
          <a:xfrm>
            <a:off x="9677332" y="2307853"/>
            <a:ext cx="683100" cy="0"/>
          </a:xfrm>
          <a:prstGeom prst="straightConnector1">
            <a:avLst/>
          </a:prstGeom>
          <a:noFill/>
          <a:ln cap="flat" cmpd="sng" w="38100">
            <a:solidFill>
              <a:schemeClr val="dk1"/>
            </a:solidFill>
            <a:prstDash val="solid"/>
            <a:miter lim="800000"/>
            <a:headEnd len="sm" w="sm" type="none"/>
            <a:tailEnd len="med" w="med" type="triangle"/>
          </a:ln>
        </p:spPr>
      </p:cxnSp>
      <p:sp>
        <p:nvSpPr>
          <p:cNvPr id="391" name="Google Shape;391;p10"/>
          <p:cNvSpPr txBox="1"/>
          <p:nvPr/>
        </p:nvSpPr>
        <p:spPr>
          <a:xfrm>
            <a:off x="10439336" y="2124731"/>
            <a:ext cx="1616405"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tr-TR" sz="1800">
                <a:solidFill>
                  <a:schemeClr val="dk1"/>
                </a:solidFill>
                <a:latin typeface="Calibri"/>
                <a:ea typeface="Calibri"/>
                <a:cs typeface="Calibri"/>
                <a:sym typeface="Calibri"/>
              </a:rPr>
              <a:t>35 – 40th Cycle</a:t>
            </a:r>
            <a:endParaRPr sz="1800">
              <a:solidFill>
                <a:schemeClr val="dk1"/>
              </a:solidFill>
              <a:latin typeface="Calibri"/>
              <a:ea typeface="Calibri"/>
              <a:cs typeface="Calibri"/>
              <a:sym typeface="Calibri"/>
            </a:endParaRPr>
          </a:p>
        </p:txBody>
      </p:sp>
      <p:sp>
        <p:nvSpPr>
          <p:cNvPr id="392" name="Google Shape;392;p10"/>
          <p:cNvSpPr txBox="1"/>
          <p:nvPr/>
        </p:nvSpPr>
        <p:spPr>
          <a:xfrm>
            <a:off x="1165585" y="1104805"/>
            <a:ext cx="2806427" cy="58477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tr-TR" sz="3200">
                <a:solidFill>
                  <a:schemeClr val="dk1"/>
                </a:solidFill>
                <a:latin typeface="Calibri"/>
                <a:ea typeface="Calibri"/>
                <a:cs typeface="Calibri"/>
                <a:sym typeface="Calibri"/>
              </a:rPr>
              <a:t>Template DNA</a:t>
            </a:r>
            <a:endParaRPr/>
          </a:p>
        </p:txBody>
      </p:sp>
      <p:sp>
        <p:nvSpPr>
          <p:cNvPr id="393" name="Google Shape;393;p10"/>
          <p:cNvSpPr txBox="1"/>
          <p:nvPr/>
        </p:nvSpPr>
        <p:spPr>
          <a:xfrm>
            <a:off x="8845492" y="926273"/>
            <a:ext cx="1098096" cy="83099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tr-TR" sz="4800">
                <a:solidFill>
                  <a:schemeClr val="dk1"/>
                </a:solidFill>
                <a:latin typeface="Calibri"/>
                <a:ea typeface="Calibri"/>
                <a:cs typeface="Calibri"/>
                <a:sym typeface="Calibri"/>
              </a:rPr>
              <a:t>2</a:t>
            </a:r>
            <a:r>
              <a:rPr baseline="30000" lang="tr-TR" sz="4800">
                <a:solidFill>
                  <a:schemeClr val="dk1"/>
                </a:solidFill>
                <a:latin typeface="Calibri"/>
                <a:ea typeface="Calibri"/>
                <a:cs typeface="Calibri"/>
                <a:sym typeface="Calibri"/>
              </a:rPr>
              <a:t>n</a:t>
            </a:r>
            <a:endParaRPr sz="2800">
              <a:solidFill>
                <a:schemeClr val="dk1"/>
              </a:solidFill>
              <a:latin typeface="Calibri"/>
              <a:ea typeface="Calibri"/>
              <a:cs typeface="Calibri"/>
              <a:sym typeface="Calibri"/>
            </a:endParaRPr>
          </a:p>
        </p:txBody>
      </p:sp>
      <p:sp>
        <p:nvSpPr>
          <p:cNvPr id="394" name="Google Shape;394;p10"/>
          <p:cNvSpPr/>
          <p:nvPr/>
        </p:nvSpPr>
        <p:spPr>
          <a:xfrm>
            <a:off x="4212086" y="5321313"/>
            <a:ext cx="1572049" cy="421654"/>
          </a:xfrm>
          <a:prstGeom prst="rect">
            <a:avLst/>
          </a:prstGeom>
          <a:noFill/>
          <a:ln>
            <a:noFill/>
          </a:ln>
        </p:spPr>
        <p:txBody>
          <a:bodyPr anchorCtr="0" anchor="t" bIns="45700" lIns="91425" spcFirstLastPara="1" rIns="91425" wrap="square" tIns="45700">
            <a:spAutoFit/>
          </a:bodyPr>
          <a:lstStyle/>
          <a:p>
            <a:pPr indent="0" lvl="0" marL="0" marR="0" rtl="0" algn="l">
              <a:lnSpc>
                <a:spcPct val="107000"/>
              </a:lnSpc>
              <a:spcBef>
                <a:spcPts val="0"/>
              </a:spcBef>
              <a:spcAft>
                <a:spcPts val="0"/>
              </a:spcAft>
              <a:buNone/>
            </a:pPr>
            <a:r>
              <a:rPr lang="tr-TR" sz="2000">
                <a:solidFill>
                  <a:schemeClr val="dk1"/>
                </a:solidFill>
                <a:latin typeface="Calibri"/>
                <a:ea typeface="Calibri"/>
                <a:cs typeface="Calibri"/>
                <a:sym typeface="Calibri"/>
              </a:rPr>
              <a:t>2</a:t>
            </a:r>
            <a:r>
              <a:rPr baseline="30000" lang="tr-TR" sz="2000">
                <a:solidFill>
                  <a:schemeClr val="dk1"/>
                </a:solidFill>
                <a:latin typeface="Calibri"/>
                <a:ea typeface="Calibri"/>
                <a:cs typeface="Calibri"/>
                <a:sym typeface="Calibri"/>
              </a:rPr>
              <a:t>1</a:t>
            </a:r>
            <a:r>
              <a:rPr lang="tr-TR" sz="2000">
                <a:solidFill>
                  <a:schemeClr val="dk1"/>
                </a:solidFill>
                <a:latin typeface="Calibri"/>
                <a:ea typeface="Calibri"/>
                <a:cs typeface="Calibri"/>
                <a:sym typeface="Calibri"/>
              </a:rPr>
              <a:t>= 2 copies</a:t>
            </a:r>
            <a:endParaRPr sz="2000">
              <a:solidFill>
                <a:schemeClr val="dk1"/>
              </a:solidFill>
              <a:latin typeface="Calibri"/>
              <a:ea typeface="Calibri"/>
              <a:cs typeface="Calibri"/>
              <a:sym typeface="Calibri"/>
            </a:endParaRPr>
          </a:p>
        </p:txBody>
      </p:sp>
      <p:sp>
        <p:nvSpPr>
          <p:cNvPr id="395" name="Google Shape;395;p10"/>
          <p:cNvSpPr/>
          <p:nvPr/>
        </p:nvSpPr>
        <p:spPr>
          <a:xfrm>
            <a:off x="5438109" y="5679597"/>
            <a:ext cx="1572049" cy="421654"/>
          </a:xfrm>
          <a:prstGeom prst="rect">
            <a:avLst/>
          </a:prstGeom>
          <a:noFill/>
          <a:ln>
            <a:noFill/>
          </a:ln>
        </p:spPr>
        <p:txBody>
          <a:bodyPr anchorCtr="0" anchor="t" bIns="45700" lIns="91425" spcFirstLastPara="1" rIns="91425" wrap="square" tIns="45700">
            <a:spAutoFit/>
          </a:bodyPr>
          <a:lstStyle/>
          <a:p>
            <a:pPr indent="0" lvl="0" marL="0" marR="0" rtl="0" algn="l">
              <a:lnSpc>
                <a:spcPct val="107000"/>
              </a:lnSpc>
              <a:spcBef>
                <a:spcPts val="0"/>
              </a:spcBef>
              <a:spcAft>
                <a:spcPts val="0"/>
              </a:spcAft>
              <a:buNone/>
            </a:pPr>
            <a:r>
              <a:rPr lang="tr-TR" sz="2000">
                <a:solidFill>
                  <a:schemeClr val="dk1"/>
                </a:solidFill>
                <a:latin typeface="Calibri"/>
                <a:ea typeface="Calibri"/>
                <a:cs typeface="Calibri"/>
                <a:sym typeface="Calibri"/>
              </a:rPr>
              <a:t>2</a:t>
            </a:r>
            <a:r>
              <a:rPr baseline="30000" lang="tr-TR" sz="2000">
                <a:solidFill>
                  <a:schemeClr val="dk1"/>
                </a:solidFill>
                <a:latin typeface="Calibri"/>
                <a:ea typeface="Calibri"/>
                <a:cs typeface="Calibri"/>
                <a:sym typeface="Calibri"/>
              </a:rPr>
              <a:t>2</a:t>
            </a:r>
            <a:r>
              <a:rPr lang="tr-TR" sz="2000">
                <a:solidFill>
                  <a:schemeClr val="dk1"/>
                </a:solidFill>
                <a:latin typeface="Calibri"/>
                <a:ea typeface="Calibri"/>
                <a:cs typeface="Calibri"/>
                <a:sym typeface="Calibri"/>
              </a:rPr>
              <a:t>= 4 copies</a:t>
            </a:r>
            <a:endParaRPr sz="2000">
              <a:solidFill>
                <a:schemeClr val="dk1"/>
              </a:solidFill>
              <a:latin typeface="Calibri"/>
              <a:ea typeface="Calibri"/>
              <a:cs typeface="Calibri"/>
              <a:sym typeface="Calibri"/>
            </a:endParaRPr>
          </a:p>
        </p:txBody>
      </p:sp>
      <p:sp>
        <p:nvSpPr>
          <p:cNvPr id="396" name="Google Shape;396;p10"/>
          <p:cNvSpPr/>
          <p:nvPr/>
        </p:nvSpPr>
        <p:spPr>
          <a:xfrm>
            <a:off x="6883501" y="5868103"/>
            <a:ext cx="1572049" cy="421654"/>
          </a:xfrm>
          <a:prstGeom prst="rect">
            <a:avLst/>
          </a:prstGeom>
          <a:noFill/>
          <a:ln>
            <a:noFill/>
          </a:ln>
        </p:spPr>
        <p:txBody>
          <a:bodyPr anchorCtr="0" anchor="t" bIns="45700" lIns="91425" spcFirstLastPara="1" rIns="91425" wrap="square" tIns="45700">
            <a:spAutoFit/>
          </a:bodyPr>
          <a:lstStyle/>
          <a:p>
            <a:pPr indent="0" lvl="0" marL="0" marR="0" rtl="0" algn="l">
              <a:lnSpc>
                <a:spcPct val="107000"/>
              </a:lnSpc>
              <a:spcBef>
                <a:spcPts val="0"/>
              </a:spcBef>
              <a:spcAft>
                <a:spcPts val="0"/>
              </a:spcAft>
              <a:buNone/>
            </a:pPr>
            <a:r>
              <a:rPr lang="tr-TR" sz="2000">
                <a:solidFill>
                  <a:schemeClr val="dk1"/>
                </a:solidFill>
                <a:latin typeface="Calibri"/>
                <a:ea typeface="Calibri"/>
                <a:cs typeface="Calibri"/>
                <a:sym typeface="Calibri"/>
              </a:rPr>
              <a:t>2</a:t>
            </a:r>
            <a:r>
              <a:rPr baseline="30000" lang="tr-TR" sz="2000">
                <a:solidFill>
                  <a:schemeClr val="dk1"/>
                </a:solidFill>
                <a:latin typeface="Calibri"/>
                <a:ea typeface="Calibri"/>
                <a:cs typeface="Calibri"/>
                <a:sym typeface="Calibri"/>
              </a:rPr>
              <a:t>3</a:t>
            </a:r>
            <a:r>
              <a:rPr lang="tr-TR" sz="2000">
                <a:solidFill>
                  <a:schemeClr val="dk1"/>
                </a:solidFill>
                <a:latin typeface="Calibri"/>
                <a:ea typeface="Calibri"/>
                <a:cs typeface="Calibri"/>
                <a:sym typeface="Calibri"/>
              </a:rPr>
              <a:t>= 8 copies</a:t>
            </a:r>
            <a:endParaRPr sz="2000">
              <a:solidFill>
                <a:schemeClr val="dk1"/>
              </a:solidFill>
              <a:latin typeface="Calibri"/>
              <a:ea typeface="Calibri"/>
              <a:cs typeface="Calibri"/>
              <a:sym typeface="Calibri"/>
            </a:endParaRPr>
          </a:p>
        </p:txBody>
      </p:sp>
      <p:sp>
        <p:nvSpPr>
          <p:cNvPr id="397" name="Google Shape;397;p10"/>
          <p:cNvSpPr/>
          <p:nvPr/>
        </p:nvSpPr>
        <p:spPr>
          <a:xfrm>
            <a:off x="8374894" y="5984699"/>
            <a:ext cx="1572049" cy="421654"/>
          </a:xfrm>
          <a:prstGeom prst="rect">
            <a:avLst/>
          </a:prstGeom>
          <a:noFill/>
          <a:ln>
            <a:noFill/>
          </a:ln>
        </p:spPr>
        <p:txBody>
          <a:bodyPr anchorCtr="0" anchor="t" bIns="45700" lIns="91425" spcFirstLastPara="1" rIns="91425" wrap="square" tIns="45700">
            <a:spAutoFit/>
          </a:bodyPr>
          <a:lstStyle/>
          <a:p>
            <a:pPr indent="0" lvl="0" marL="0" marR="0" rtl="0" algn="l">
              <a:lnSpc>
                <a:spcPct val="107000"/>
              </a:lnSpc>
              <a:spcBef>
                <a:spcPts val="0"/>
              </a:spcBef>
              <a:spcAft>
                <a:spcPts val="0"/>
              </a:spcAft>
              <a:buNone/>
            </a:pPr>
            <a:r>
              <a:rPr lang="tr-TR" sz="2000">
                <a:solidFill>
                  <a:schemeClr val="dk1"/>
                </a:solidFill>
                <a:latin typeface="Calibri"/>
                <a:ea typeface="Calibri"/>
                <a:cs typeface="Calibri"/>
                <a:sym typeface="Calibri"/>
              </a:rPr>
              <a:t>2</a:t>
            </a:r>
            <a:r>
              <a:rPr baseline="30000" lang="tr-TR" sz="2000">
                <a:solidFill>
                  <a:schemeClr val="dk1"/>
                </a:solidFill>
                <a:latin typeface="Calibri"/>
                <a:ea typeface="Calibri"/>
                <a:cs typeface="Calibri"/>
                <a:sym typeface="Calibri"/>
              </a:rPr>
              <a:t>4</a:t>
            </a:r>
            <a:r>
              <a:rPr lang="tr-TR" sz="2000">
                <a:solidFill>
                  <a:schemeClr val="dk1"/>
                </a:solidFill>
                <a:latin typeface="Calibri"/>
                <a:ea typeface="Calibri"/>
                <a:cs typeface="Calibri"/>
                <a:sym typeface="Calibri"/>
              </a:rPr>
              <a:t>= 16 copies</a:t>
            </a:r>
            <a:endParaRPr sz="2000">
              <a:solidFill>
                <a:schemeClr val="dk1"/>
              </a:solidFill>
              <a:latin typeface="Calibri"/>
              <a:ea typeface="Calibri"/>
              <a:cs typeface="Calibri"/>
              <a:sym typeface="Calibri"/>
            </a:endParaRPr>
          </a:p>
        </p:txBody>
      </p:sp>
      <p:sp>
        <p:nvSpPr>
          <p:cNvPr id="398" name="Google Shape;398;p10"/>
          <p:cNvSpPr/>
          <p:nvPr/>
        </p:nvSpPr>
        <p:spPr>
          <a:xfrm>
            <a:off x="8883710" y="485876"/>
            <a:ext cx="1936690" cy="508171"/>
          </a:xfrm>
          <a:prstGeom prst="wedgeEllipseCallout">
            <a:avLst>
              <a:gd fmla="val -20833" name="adj1"/>
              <a:gd fmla="val 62500" name="adj2"/>
            </a:avLst>
          </a:prstGeom>
          <a:noFill/>
          <a:ln cap="flat" cmpd="sng" w="28575">
            <a:solidFill>
              <a:schemeClr val="accent5"/>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2800">
                <a:solidFill>
                  <a:schemeClr val="dk1"/>
                </a:solidFill>
                <a:latin typeface="Calibri"/>
                <a:ea typeface="Calibri"/>
                <a:cs typeface="Calibri"/>
                <a:sym typeface="Calibri"/>
              </a:rPr>
              <a:t>Cycle</a:t>
            </a:r>
            <a:endParaRPr b="1" sz="1800">
              <a:solidFill>
                <a:schemeClr val="dk1"/>
              </a:solidFill>
              <a:latin typeface="Calibri"/>
              <a:ea typeface="Calibri"/>
              <a:cs typeface="Calibri"/>
              <a:sym typeface="Calibri"/>
            </a:endParaRPr>
          </a:p>
        </p:txBody>
      </p:sp>
      <p:sp>
        <p:nvSpPr>
          <p:cNvPr id="399" name="Google Shape;399;p10"/>
          <p:cNvSpPr/>
          <p:nvPr/>
        </p:nvSpPr>
        <p:spPr>
          <a:xfrm>
            <a:off x="10297359" y="6162208"/>
            <a:ext cx="1666041" cy="421654"/>
          </a:xfrm>
          <a:prstGeom prst="rect">
            <a:avLst/>
          </a:prstGeom>
          <a:noFill/>
          <a:ln>
            <a:noFill/>
          </a:ln>
        </p:spPr>
        <p:txBody>
          <a:bodyPr anchorCtr="0" anchor="t" bIns="45700" lIns="91425" spcFirstLastPara="1" rIns="91425" wrap="square" tIns="45700">
            <a:spAutoFit/>
          </a:bodyPr>
          <a:lstStyle/>
          <a:p>
            <a:pPr indent="0" lvl="0" marL="0" marR="0" rtl="0" algn="l">
              <a:lnSpc>
                <a:spcPct val="107000"/>
              </a:lnSpc>
              <a:spcBef>
                <a:spcPts val="0"/>
              </a:spcBef>
              <a:spcAft>
                <a:spcPts val="0"/>
              </a:spcAft>
              <a:buNone/>
            </a:pPr>
            <a:r>
              <a:rPr lang="tr-TR" sz="2000">
                <a:solidFill>
                  <a:schemeClr val="dk1"/>
                </a:solidFill>
                <a:latin typeface="Calibri"/>
                <a:ea typeface="Calibri"/>
                <a:cs typeface="Calibri"/>
                <a:sym typeface="Calibri"/>
              </a:rPr>
              <a:t>2</a:t>
            </a:r>
            <a:r>
              <a:rPr baseline="30000" lang="tr-TR" sz="2000">
                <a:solidFill>
                  <a:schemeClr val="dk1"/>
                </a:solidFill>
                <a:latin typeface="Calibri"/>
                <a:ea typeface="Calibri"/>
                <a:cs typeface="Calibri"/>
                <a:sym typeface="Calibri"/>
              </a:rPr>
              <a:t>36</a:t>
            </a:r>
            <a:r>
              <a:rPr lang="tr-TR" sz="2000">
                <a:solidFill>
                  <a:schemeClr val="dk1"/>
                </a:solidFill>
                <a:latin typeface="Calibri"/>
                <a:ea typeface="Calibri"/>
                <a:cs typeface="Calibri"/>
                <a:sym typeface="Calibri"/>
              </a:rPr>
              <a:t>= 68 billion</a:t>
            </a:r>
            <a:endParaRPr sz="2000">
              <a:solidFill>
                <a:schemeClr val="dk1"/>
              </a:solidFill>
              <a:latin typeface="Calibri"/>
              <a:ea typeface="Calibri"/>
              <a:cs typeface="Calibri"/>
              <a:sym typeface="Calibri"/>
            </a:endParaRPr>
          </a:p>
        </p:txBody>
      </p:sp>
      <p:cxnSp>
        <p:nvCxnSpPr>
          <p:cNvPr id="400" name="Google Shape;400;p10"/>
          <p:cNvCxnSpPr/>
          <p:nvPr/>
        </p:nvCxnSpPr>
        <p:spPr>
          <a:xfrm>
            <a:off x="10499372" y="2743036"/>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01" name="Google Shape;401;p10"/>
          <p:cNvCxnSpPr/>
          <p:nvPr/>
        </p:nvCxnSpPr>
        <p:spPr>
          <a:xfrm>
            <a:off x="10499371" y="3517663"/>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02" name="Google Shape;402;p10"/>
          <p:cNvCxnSpPr/>
          <p:nvPr/>
        </p:nvCxnSpPr>
        <p:spPr>
          <a:xfrm>
            <a:off x="10506570" y="4853968"/>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03" name="Google Shape;403;p10"/>
          <p:cNvCxnSpPr/>
          <p:nvPr/>
        </p:nvCxnSpPr>
        <p:spPr>
          <a:xfrm>
            <a:off x="10499374" y="2903364"/>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04" name="Google Shape;404;p10"/>
          <p:cNvCxnSpPr/>
          <p:nvPr/>
        </p:nvCxnSpPr>
        <p:spPr>
          <a:xfrm>
            <a:off x="10499373" y="3031122"/>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05" name="Google Shape;405;p10"/>
          <p:cNvCxnSpPr/>
          <p:nvPr/>
        </p:nvCxnSpPr>
        <p:spPr>
          <a:xfrm>
            <a:off x="10499374" y="2965112"/>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06" name="Google Shape;406;p10"/>
          <p:cNvCxnSpPr/>
          <p:nvPr/>
        </p:nvCxnSpPr>
        <p:spPr>
          <a:xfrm>
            <a:off x="10500184" y="3158451"/>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07" name="Google Shape;407;p10"/>
          <p:cNvCxnSpPr/>
          <p:nvPr/>
        </p:nvCxnSpPr>
        <p:spPr>
          <a:xfrm>
            <a:off x="10500185" y="3092441"/>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08" name="Google Shape;408;p10"/>
          <p:cNvCxnSpPr/>
          <p:nvPr/>
        </p:nvCxnSpPr>
        <p:spPr>
          <a:xfrm>
            <a:off x="10500183" y="3286209"/>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09" name="Google Shape;409;p10"/>
          <p:cNvCxnSpPr/>
          <p:nvPr/>
        </p:nvCxnSpPr>
        <p:spPr>
          <a:xfrm>
            <a:off x="10500184" y="3220199"/>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10" name="Google Shape;410;p10"/>
          <p:cNvCxnSpPr/>
          <p:nvPr/>
        </p:nvCxnSpPr>
        <p:spPr>
          <a:xfrm>
            <a:off x="10500921" y="3409199"/>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11" name="Google Shape;411;p10"/>
          <p:cNvCxnSpPr/>
          <p:nvPr/>
        </p:nvCxnSpPr>
        <p:spPr>
          <a:xfrm>
            <a:off x="10500922" y="3349539"/>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12" name="Google Shape;412;p10"/>
          <p:cNvCxnSpPr/>
          <p:nvPr/>
        </p:nvCxnSpPr>
        <p:spPr>
          <a:xfrm>
            <a:off x="10500921" y="3477297"/>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13" name="Google Shape;413;p10"/>
          <p:cNvCxnSpPr/>
          <p:nvPr/>
        </p:nvCxnSpPr>
        <p:spPr>
          <a:xfrm>
            <a:off x="10499371" y="3449233"/>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14" name="Google Shape;414;p10"/>
          <p:cNvCxnSpPr/>
          <p:nvPr/>
        </p:nvCxnSpPr>
        <p:spPr>
          <a:xfrm>
            <a:off x="10506573" y="3544245"/>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15" name="Google Shape;415;p10"/>
          <p:cNvCxnSpPr/>
          <p:nvPr/>
        </p:nvCxnSpPr>
        <p:spPr>
          <a:xfrm>
            <a:off x="10506572" y="3672003"/>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16" name="Google Shape;416;p10"/>
          <p:cNvCxnSpPr/>
          <p:nvPr/>
        </p:nvCxnSpPr>
        <p:spPr>
          <a:xfrm>
            <a:off x="10506573" y="3605993"/>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17" name="Google Shape;417;p10"/>
          <p:cNvCxnSpPr/>
          <p:nvPr/>
        </p:nvCxnSpPr>
        <p:spPr>
          <a:xfrm>
            <a:off x="10507383" y="3799332"/>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18" name="Google Shape;418;p10"/>
          <p:cNvCxnSpPr/>
          <p:nvPr/>
        </p:nvCxnSpPr>
        <p:spPr>
          <a:xfrm>
            <a:off x="10507384" y="3733322"/>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19" name="Google Shape;419;p10"/>
          <p:cNvCxnSpPr/>
          <p:nvPr/>
        </p:nvCxnSpPr>
        <p:spPr>
          <a:xfrm>
            <a:off x="10507382" y="3927090"/>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20" name="Google Shape;420;p10"/>
          <p:cNvCxnSpPr/>
          <p:nvPr/>
        </p:nvCxnSpPr>
        <p:spPr>
          <a:xfrm>
            <a:off x="10507383" y="3861080"/>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21" name="Google Shape;421;p10"/>
          <p:cNvCxnSpPr/>
          <p:nvPr/>
        </p:nvCxnSpPr>
        <p:spPr>
          <a:xfrm>
            <a:off x="10508120" y="4050080"/>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22" name="Google Shape;422;p10"/>
          <p:cNvCxnSpPr/>
          <p:nvPr/>
        </p:nvCxnSpPr>
        <p:spPr>
          <a:xfrm>
            <a:off x="10508121" y="3990420"/>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23" name="Google Shape;423;p10"/>
          <p:cNvCxnSpPr/>
          <p:nvPr/>
        </p:nvCxnSpPr>
        <p:spPr>
          <a:xfrm>
            <a:off x="10508120" y="4118178"/>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24" name="Google Shape;424;p10"/>
          <p:cNvCxnSpPr/>
          <p:nvPr/>
        </p:nvCxnSpPr>
        <p:spPr>
          <a:xfrm>
            <a:off x="10506570" y="4090114"/>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25" name="Google Shape;425;p10"/>
          <p:cNvCxnSpPr/>
          <p:nvPr/>
        </p:nvCxnSpPr>
        <p:spPr>
          <a:xfrm>
            <a:off x="10491546" y="4236872"/>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26" name="Google Shape;426;p10"/>
          <p:cNvCxnSpPr/>
          <p:nvPr/>
        </p:nvCxnSpPr>
        <p:spPr>
          <a:xfrm>
            <a:off x="10491545" y="4364630"/>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27" name="Google Shape;427;p10"/>
          <p:cNvCxnSpPr/>
          <p:nvPr/>
        </p:nvCxnSpPr>
        <p:spPr>
          <a:xfrm>
            <a:off x="10491546" y="4298620"/>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28" name="Google Shape;428;p10"/>
          <p:cNvCxnSpPr/>
          <p:nvPr/>
        </p:nvCxnSpPr>
        <p:spPr>
          <a:xfrm>
            <a:off x="10492356" y="4491959"/>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29" name="Google Shape;429;p10"/>
          <p:cNvCxnSpPr/>
          <p:nvPr/>
        </p:nvCxnSpPr>
        <p:spPr>
          <a:xfrm>
            <a:off x="10492357" y="4425949"/>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30" name="Google Shape;430;p10"/>
          <p:cNvCxnSpPr/>
          <p:nvPr/>
        </p:nvCxnSpPr>
        <p:spPr>
          <a:xfrm>
            <a:off x="10492355" y="4619717"/>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31" name="Google Shape;431;p10"/>
          <p:cNvCxnSpPr/>
          <p:nvPr/>
        </p:nvCxnSpPr>
        <p:spPr>
          <a:xfrm>
            <a:off x="10492356" y="4553707"/>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32" name="Google Shape;432;p10"/>
          <p:cNvCxnSpPr/>
          <p:nvPr/>
        </p:nvCxnSpPr>
        <p:spPr>
          <a:xfrm>
            <a:off x="10493093" y="4742707"/>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33" name="Google Shape;433;p10"/>
          <p:cNvCxnSpPr/>
          <p:nvPr/>
        </p:nvCxnSpPr>
        <p:spPr>
          <a:xfrm>
            <a:off x="10493094" y="4683047"/>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34" name="Google Shape;434;p10"/>
          <p:cNvCxnSpPr/>
          <p:nvPr/>
        </p:nvCxnSpPr>
        <p:spPr>
          <a:xfrm>
            <a:off x="10493093" y="4810805"/>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35" name="Google Shape;435;p10"/>
          <p:cNvCxnSpPr/>
          <p:nvPr/>
        </p:nvCxnSpPr>
        <p:spPr>
          <a:xfrm>
            <a:off x="10491543" y="4782741"/>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36" name="Google Shape;436;p10"/>
          <p:cNvCxnSpPr/>
          <p:nvPr/>
        </p:nvCxnSpPr>
        <p:spPr>
          <a:xfrm>
            <a:off x="10499374" y="4891964"/>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37" name="Google Shape;437;p10"/>
          <p:cNvCxnSpPr/>
          <p:nvPr/>
        </p:nvCxnSpPr>
        <p:spPr>
          <a:xfrm>
            <a:off x="10499373" y="5019722"/>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38" name="Google Shape;438;p10"/>
          <p:cNvCxnSpPr/>
          <p:nvPr/>
        </p:nvCxnSpPr>
        <p:spPr>
          <a:xfrm>
            <a:off x="10499374" y="4953712"/>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39" name="Google Shape;439;p10"/>
          <p:cNvCxnSpPr/>
          <p:nvPr/>
        </p:nvCxnSpPr>
        <p:spPr>
          <a:xfrm>
            <a:off x="10500184" y="5147051"/>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40" name="Google Shape;440;p10"/>
          <p:cNvCxnSpPr/>
          <p:nvPr/>
        </p:nvCxnSpPr>
        <p:spPr>
          <a:xfrm>
            <a:off x="10500185" y="5081041"/>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41" name="Google Shape;441;p10"/>
          <p:cNvCxnSpPr/>
          <p:nvPr/>
        </p:nvCxnSpPr>
        <p:spPr>
          <a:xfrm>
            <a:off x="10500183" y="5274809"/>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42" name="Google Shape;442;p10"/>
          <p:cNvCxnSpPr/>
          <p:nvPr/>
        </p:nvCxnSpPr>
        <p:spPr>
          <a:xfrm>
            <a:off x="10500184" y="5208799"/>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43" name="Google Shape;443;p10"/>
          <p:cNvCxnSpPr/>
          <p:nvPr/>
        </p:nvCxnSpPr>
        <p:spPr>
          <a:xfrm>
            <a:off x="10500921" y="5397799"/>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44" name="Google Shape;444;p10"/>
          <p:cNvCxnSpPr/>
          <p:nvPr/>
        </p:nvCxnSpPr>
        <p:spPr>
          <a:xfrm>
            <a:off x="10500922" y="5338139"/>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45" name="Google Shape;445;p10"/>
          <p:cNvCxnSpPr/>
          <p:nvPr/>
        </p:nvCxnSpPr>
        <p:spPr>
          <a:xfrm>
            <a:off x="10500921" y="5465897"/>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46" name="Google Shape;446;p10"/>
          <p:cNvCxnSpPr/>
          <p:nvPr/>
        </p:nvCxnSpPr>
        <p:spPr>
          <a:xfrm>
            <a:off x="10499371" y="5437833"/>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47" name="Google Shape;447;p10"/>
          <p:cNvCxnSpPr/>
          <p:nvPr/>
        </p:nvCxnSpPr>
        <p:spPr>
          <a:xfrm>
            <a:off x="10498178" y="5516926"/>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48" name="Google Shape;448;p10"/>
          <p:cNvCxnSpPr/>
          <p:nvPr/>
        </p:nvCxnSpPr>
        <p:spPr>
          <a:xfrm>
            <a:off x="10498177" y="5644684"/>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49" name="Google Shape;449;p10"/>
          <p:cNvCxnSpPr/>
          <p:nvPr/>
        </p:nvCxnSpPr>
        <p:spPr>
          <a:xfrm>
            <a:off x="10498178" y="5578674"/>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50" name="Google Shape;450;p10"/>
          <p:cNvCxnSpPr/>
          <p:nvPr/>
        </p:nvCxnSpPr>
        <p:spPr>
          <a:xfrm>
            <a:off x="10498988" y="5772013"/>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51" name="Google Shape;451;p10"/>
          <p:cNvCxnSpPr/>
          <p:nvPr/>
        </p:nvCxnSpPr>
        <p:spPr>
          <a:xfrm>
            <a:off x="10498989" y="5706003"/>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52" name="Google Shape;452;p10"/>
          <p:cNvCxnSpPr/>
          <p:nvPr/>
        </p:nvCxnSpPr>
        <p:spPr>
          <a:xfrm>
            <a:off x="10498987" y="5899771"/>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53" name="Google Shape;453;p10"/>
          <p:cNvCxnSpPr/>
          <p:nvPr/>
        </p:nvCxnSpPr>
        <p:spPr>
          <a:xfrm>
            <a:off x="10498988" y="5833761"/>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54" name="Google Shape;454;p10"/>
          <p:cNvCxnSpPr/>
          <p:nvPr/>
        </p:nvCxnSpPr>
        <p:spPr>
          <a:xfrm>
            <a:off x="10499725" y="6022761"/>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55" name="Google Shape;455;p10"/>
          <p:cNvCxnSpPr/>
          <p:nvPr/>
        </p:nvCxnSpPr>
        <p:spPr>
          <a:xfrm>
            <a:off x="10499725" y="6090859"/>
            <a:ext cx="761155" cy="7775"/>
          </a:xfrm>
          <a:prstGeom prst="straightConnector1">
            <a:avLst/>
          </a:prstGeom>
          <a:noFill/>
          <a:ln cap="flat" cmpd="sng" w="57150">
            <a:solidFill>
              <a:srgbClr val="FF0000"/>
            </a:solidFill>
            <a:prstDash val="solid"/>
            <a:miter lim="800000"/>
            <a:headEnd len="sm" w="sm" type="none"/>
            <a:tailEnd len="sm" w="sm" type="none"/>
          </a:ln>
        </p:spPr>
      </p:cxnSp>
      <p:cxnSp>
        <p:nvCxnSpPr>
          <p:cNvPr id="456" name="Google Shape;456;p10"/>
          <p:cNvCxnSpPr/>
          <p:nvPr/>
        </p:nvCxnSpPr>
        <p:spPr>
          <a:xfrm>
            <a:off x="10498175" y="6062795"/>
            <a:ext cx="761155" cy="7775"/>
          </a:xfrm>
          <a:prstGeom prst="straightConnector1">
            <a:avLst/>
          </a:prstGeom>
          <a:noFill/>
          <a:ln cap="flat" cmpd="sng" w="57150">
            <a:solidFill>
              <a:srgbClr val="FF0000"/>
            </a:solidFill>
            <a:prstDash val="solid"/>
            <a:miter lim="800000"/>
            <a:headEnd len="sm" w="sm" type="none"/>
            <a:tailEnd len="sm" w="sm" type="none"/>
          </a:ln>
        </p:spPr>
      </p:cxn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6"/>
                                        </p:tgtEl>
                                        <p:attrNameLst>
                                          <p:attrName>style.visibility</p:attrName>
                                        </p:attrNameLst>
                                      </p:cBhvr>
                                      <p:to>
                                        <p:strVal val="visible"/>
                                      </p:to>
                                    </p:set>
                                    <p:animEffect filter="fade" transition="in">
                                      <p:cBhvr>
                                        <p:cTn dur="500"/>
                                        <p:tgtEl>
                                          <p:spTgt spid="386"/>
                                        </p:tgtEl>
                                      </p:cBhvr>
                                    </p:animEffect>
                                  </p:childTnLst>
                                </p:cTn>
                              </p:par>
                              <p:par>
                                <p:cTn fill="hold" nodeType="withEffect" presetClass="entr" presetID="10" presetSubtype="0">
                                  <p:stCondLst>
                                    <p:cond delay="0"/>
                                  </p:stCondLst>
                                  <p:childTnLst>
                                    <p:set>
                                      <p:cBhvr>
                                        <p:cTn dur="1" fill="hold">
                                          <p:stCondLst>
                                            <p:cond delay="0"/>
                                          </p:stCondLst>
                                        </p:cTn>
                                        <p:tgtEl>
                                          <p:spTgt spid="394"/>
                                        </p:tgtEl>
                                        <p:attrNameLst>
                                          <p:attrName>style.visibility</p:attrName>
                                        </p:attrNameLst>
                                      </p:cBhvr>
                                      <p:to>
                                        <p:strVal val="visible"/>
                                      </p:to>
                                    </p:set>
                                    <p:animEffect filter="fade" transition="in">
                                      <p:cBhvr>
                                        <p:cTn dur="500"/>
                                        <p:tgtEl>
                                          <p:spTgt spid="39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7"/>
                                        </p:tgtEl>
                                        <p:attrNameLst>
                                          <p:attrName>style.visibility</p:attrName>
                                        </p:attrNameLst>
                                      </p:cBhvr>
                                      <p:to>
                                        <p:strVal val="visible"/>
                                      </p:to>
                                    </p:set>
                                    <p:animEffect filter="fade" transition="in">
                                      <p:cBhvr>
                                        <p:cTn dur="500"/>
                                        <p:tgtEl>
                                          <p:spTgt spid="387"/>
                                        </p:tgtEl>
                                      </p:cBhvr>
                                    </p:animEffect>
                                  </p:childTnLst>
                                </p:cTn>
                              </p:par>
                              <p:par>
                                <p:cTn fill="hold" nodeType="withEffect" presetClass="entr" presetID="10" presetSubtype="0">
                                  <p:stCondLst>
                                    <p:cond delay="0"/>
                                  </p:stCondLst>
                                  <p:childTnLst>
                                    <p:set>
                                      <p:cBhvr>
                                        <p:cTn dur="1" fill="hold">
                                          <p:stCondLst>
                                            <p:cond delay="0"/>
                                          </p:stCondLst>
                                        </p:cTn>
                                        <p:tgtEl>
                                          <p:spTgt spid="395"/>
                                        </p:tgtEl>
                                        <p:attrNameLst>
                                          <p:attrName>style.visibility</p:attrName>
                                        </p:attrNameLst>
                                      </p:cBhvr>
                                      <p:to>
                                        <p:strVal val="visible"/>
                                      </p:to>
                                    </p:set>
                                    <p:animEffect filter="fade" transition="in">
                                      <p:cBhvr>
                                        <p:cTn dur="500"/>
                                        <p:tgtEl>
                                          <p:spTgt spid="39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96"/>
                                        </p:tgtEl>
                                        <p:attrNameLst>
                                          <p:attrName>style.visibility</p:attrName>
                                        </p:attrNameLst>
                                      </p:cBhvr>
                                      <p:to>
                                        <p:strVal val="visible"/>
                                      </p:to>
                                    </p:set>
                                    <p:animEffect filter="fade" transition="in">
                                      <p:cBhvr>
                                        <p:cTn dur="500"/>
                                        <p:tgtEl>
                                          <p:spTgt spid="396"/>
                                        </p:tgtEl>
                                      </p:cBhvr>
                                    </p:animEffect>
                                  </p:childTnLst>
                                </p:cTn>
                              </p:par>
                              <p:par>
                                <p:cTn fill="hold" nodeType="withEffect" presetClass="entr" presetID="10" presetSubtype="0">
                                  <p:stCondLst>
                                    <p:cond delay="0"/>
                                  </p:stCondLst>
                                  <p:childTnLst>
                                    <p:set>
                                      <p:cBhvr>
                                        <p:cTn dur="1" fill="hold">
                                          <p:stCondLst>
                                            <p:cond delay="0"/>
                                          </p:stCondLst>
                                        </p:cTn>
                                        <p:tgtEl>
                                          <p:spTgt spid="388"/>
                                        </p:tgtEl>
                                        <p:attrNameLst>
                                          <p:attrName>style.visibility</p:attrName>
                                        </p:attrNameLst>
                                      </p:cBhvr>
                                      <p:to>
                                        <p:strVal val="visible"/>
                                      </p:to>
                                    </p:set>
                                    <p:animEffect filter="fade" transition="in">
                                      <p:cBhvr>
                                        <p:cTn dur="500"/>
                                        <p:tgtEl>
                                          <p:spTgt spid="38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9"/>
                                        </p:tgtEl>
                                        <p:attrNameLst>
                                          <p:attrName>style.visibility</p:attrName>
                                        </p:attrNameLst>
                                      </p:cBhvr>
                                      <p:to>
                                        <p:strVal val="visible"/>
                                      </p:to>
                                    </p:set>
                                    <p:animEffect filter="fade" transition="in">
                                      <p:cBhvr>
                                        <p:cTn dur="500"/>
                                        <p:tgtEl>
                                          <p:spTgt spid="389"/>
                                        </p:tgtEl>
                                      </p:cBhvr>
                                    </p:animEffect>
                                  </p:childTnLst>
                                </p:cTn>
                              </p:par>
                              <p:par>
                                <p:cTn fill="hold" nodeType="withEffect" presetClass="entr" presetID="10" presetSubtype="0">
                                  <p:stCondLst>
                                    <p:cond delay="0"/>
                                  </p:stCondLst>
                                  <p:childTnLst>
                                    <p:set>
                                      <p:cBhvr>
                                        <p:cTn dur="1" fill="hold">
                                          <p:stCondLst>
                                            <p:cond delay="0"/>
                                          </p:stCondLst>
                                        </p:cTn>
                                        <p:tgtEl>
                                          <p:spTgt spid="397"/>
                                        </p:tgtEl>
                                        <p:attrNameLst>
                                          <p:attrName>style.visibility</p:attrName>
                                        </p:attrNameLst>
                                      </p:cBhvr>
                                      <p:to>
                                        <p:strVal val="visible"/>
                                      </p:to>
                                    </p:set>
                                    <p:animEffect filter="fade" transition="in">
                                      <p:cBhvr>
                                        <p:cTn dur="500"/>
                                        <p:tgtEl>
                                          <p:spTgt spid="397"/>
                                        </p:tgtEl>
                                      </p:cBhvr>
                                    </p:animEffect>
                                  </p:childTnLst>
                                </p:cTn>
                              </p:par>
                              <p:par>
                                <p:cTn fill="hold" nodeType="withEffect" presetClass="entr" presetID="10" presetSubtype="0">
                                  <p:stCondLst>
                                    <p:cond delay="0"/>
                                  </p:stCondLst>
                                  <p:childTnLst>
                                    <p:set>
                                      <p:cBhvr>
                                        <p:cTn dur="1" fill="hold">
                                          <p:stCondLst>
                                            <p:cond delay="0"/>
                                          </p:stCondLst>
                                        </p:cTn>
                                        <p:tgtEl>
                                          <p:spTgt spid="391"/>
                                        </p:tgtEl>
                                        <p:attrNameLst>
                                          <p:attrName>style.visibility</p:attrName>
                                        </p:attrNameLst>
                                      </p:cBhvr>
                                      <p:to>
                                        <p:strVal val="visible"/>
                                      </p:to>
                                    </p:set>
                                    <p:animEffect filter="fade" transition="in">
                                      <p:cBhvr>
                                        <p:cTn dur="500"/>
                                        <p:tgtEl>
                                          <p:spTgt spid="391"/>
                                        </p:tgtEl>
                                      </p:cBhvr>
                                    </p:animEffect>
                                  </p:childTnLst>
                                </p:cTn>
                              </p:par>
                              <p:par>
                                <p:cTn fill="hold" nodeType="withEffect" presetClass="entr" presetID="10" presetSubtype="0">
                                  <p:stCondLst>
                                    <p:cond delay="0"/>
                                  </p:stCondLst>
                                  <p:childTnLst>
                                    <p:set>
                                      <p:cBhvr>
                                        <p:cTn dur="1" fill="hold">
                                          <p:stCondLst>
                                            <p:cond delay="0"/>
                                          </p:stCondLst>
                                        </p:cTn>
                                        <p:tgtEl>
                                          <p:spTgt spid="390"/>
                                        </p:tgtEl>
                                        <p:attrNameLst>
                                          <p:attrName>style.visibility</p:attrName>
                                        </p:attrNameLst>
                                      </p:cBhvr>
                                      <p:to>
                                        <p:strVal val="visible"/>
                                      </p:to>
                                    </p:set>
                                    <p:animEffect filter="fade" transition="in">
                                      <p:cBhvr>
                                        <p:cTn dur="500"/>
                                        <p:tgtEl>
                                          <p:spTgt spid="390"/>
                                        </p:tgtEl>
                                      </p:cBhvr>
                                    </p:animEffect>
                                  </p:childTnLst>
                                </p:cTn>
                              </p:par>
                              <p:par>
                                <p:cTn fill="hold" nodeType="withEffect" presetClass="entr" presetID="10" presetSubtype="0">
                                  <p:stCondLst>
                                    <p:cond delay="0"/>
                                  </p:stCondLst>
                                  <p:childTnLst>
                                    <p:set>
                                      <p:cBhvr>
                                        <p:cTn dur="1" fill="hold">
                                          <p:stCondLst>
                                            <p:cond delay="0"/>
                                          </p:stCondLst>
                                        </p:cTn>
                                        <p:tgtEl>
                                          <p:spTgt spid="399"/>
                                        </p:tgtEl>
                                        <p:attrNameLst>
                                          <p:attrName>style.visibility</p:attrName>
                                        </p:attrNameLst>
                                      </p:cBhvr>
                                      <p:to>
                                        <p:strVal val="visible"/>
                                      </p:to>
                                    </p:set>
                                    <p:animEffect filter="fade" transition="in">
                                      <p:cBhvr>
                                        <p:cTn dur="500"/>
                                        <p:tgtEl>
                                          <p:spTgt spid="3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98"/>
                                        </p:tgtEl>
                                        <p:attrNameLst>
                                          <p:attrName>style.visibility</p:attrName>
                                        </p:attrNameLst>
                                      </p:cBhvr>
                                      <p:to>
                                        <p:strVal val="visible"/>
                                      </p:to>
                                    </p:set>
                                    <p:anim calcmode="lin" valueType="num">
                                      <p:cBhvr additive="base">
                                        <p:cTn dur="500"/>
                                        <p:tgtEl>
                                          <p:spTgt spid="398"/>
                                        </p:tgtEl>
                                        <p:attrNameLst>
                                          <p:attrName>ppt_w</p:attrName>
                                        </p:attrNameLst>
                                      </p:cBhvr>
                                      <p:tavLst>
                                        <p:tav fmla="" tm="0">
                                          <p:val>
                                            <p:strVal val="0"/>
                                          </p:val>
                                        </p:tav>
                                        <p:tav fmla="" tm="100000">
                                          <p:val>
                                            <p:strVal val="#ppt_w"/>
                                          </p:val>
                                        </p:tav>
                                      </p:tavLst>
                                    </p:anim>
                                    <p:anim calcmode="lin" valueType="num">
                                      <p:cBhvr additive="base">
                                        <p:cTn dur="500"/>
                                        <p:tgtEl>
                                          <p:spTgt spid="398"/>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93"/>
                                        </p:tgtEl>
                                        <p:attrNameLst>
                                          <p:attrName>style.visibility</p:attrName>
                                        </p:attrNameLst>
                                      </p:cBhvr>
                                      <p:to>
                                        <p:strVal val="visible"/>
                                      </p:to>
                                    </p:set>
                                    <p:anim calcmode="lin" valueType="num">
                                      <p:cBhvr additive="base">
                                        <p:cTn dur="500"/>
                                        <p:tgtEl>
                                          <p:spTgt spid="393"/>
                                        </p:tgtEl>
                                        <p:attrNameLst>
                                          <p:attrName>ppt_w</p:attrName>
                                        </p:attrNameLst>
                                      </p:cBhvr>
                                      <p:tavLst>
                                        <p:tav fmla="" tm="0">
                                          <p:val>
                                            <p:strVal val="0"/>
                                          </p:val>
                                        </p:tav>
                                        <p:tav fmla="" tm="100000">
                                          <p:val>
                                            <p:strVal val="#ppt_w"/>
                                          </p:val>
                                        </p:tav>
                                      </p:tavLst>
                                    </p:anim>
                                    <p:anim calcmode="lin" valueType="num">
                                      <p:cBhvr additive="base">
                                        <p:cTn dur="500"/>
                                        <p:tgtEl>
                                          <p:spTgt spid="393"/>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0" name="Shape 460"/>
        <p:cNvGrpSpPr/>
        <p:nvPr/>
      </p:nvGrpSpPr>
      <p:grpSpPr>
        <a:xfrm>
          <a:off x="0" y="0"/>
          <a:ext cx="0" cy="0"/>
          <a:chOff x="0" y="0"/>
          <a:chExt cx="0" cy="0"/>
        </a:xfrm>
      </p:grpSpPr>
      <p:pic>
        <p:nvPicPr>
          <p:cNvPr descr="gge1 (2)" id="461" name="Google Shape;461;p11"/>
          <p:cNvPicPr preferRelativeResize="0"/>
          <p:nvPr/>
        </p:nvPicPr>
        <p:blipFill rotWithShape="1">
          <a:blip r:embed="rId3">
            <a:alphaModFix/>
          </a:blip>
          <a:srcRect b="0" l="0" r="0" t="0"/>
          <a:stretch/>
        </p:blipFill>
        <p:spPr>
          <a:xfrm>
            <a:off x="0" y="0"/>
            <a:ext cx="12192000" cy="6858000"/>
          </a:xfrm>
          <a:prstGeom prst="rect">
            <a:avLst/>
          </a:prstGeom>
          <a:noFill/>
          <a:ln>
            <a:noFill/>
          </a:ln>
        </p:spPr>
      </p:pic>
      <p:sp>
        <p:nvSpPr>
          <p:cNvPr id="462" name="Google Shape;462;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rPr b="1" lang="tr-TR" sz="6000"/>
              <a:t>Chemical Components</a:t>
            </a:r>
            <a:endParaRPr/>
          </a:p>
        </p:txBody>
      </p:sp>
      <p:sp>
        <p:nvSpPr>
          <p:cNvPr id="463" name="Google Shape;463;p1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514350" lvl="0" marL="514350" rtl="0" algn="l">
              <a:lnSpc>
                <a:spcPct val="90000"/>
              </a:lnSpc>
              <a:spcBef>
                <a:spcPts val="0"/>
              </a:spcBef>
              <a:spcAft>
                <a:spcPts val="0"/>
              </a:spcAft>
              <a:buClr>
                <a:schemeClr val="dk1"/>
              </a:buClr>
              <a:buSzPts val="3200"/>
              <a:buAutoNum type="arabicParenR"/>
            </a:pPr>
            <a:r>
              <a:rPr lang="tr-TR" sz="3200"/>
              <a:t>ddH</a:t>
            </a:r>
            <a:r>
              <a:rPr baseline="-25000" lang="tr-TR" sz="3200"/>
              <a:t>2</a:t>
            </a:r>
            <a:r>
              <a:rPr lang="tr-TR" sz="3200"/>
              <a:t>O</a:t>
            </a:r>
            <a:endParaRPr/>
          </a:p>
          <a:p>
            <a:pPr indent="-514350" lvl="0" marL="514350" rtl="0" algn="l">
              <a:lnSpc>
                <a:spcPct val="90000"/>
              </a:lnSpc>
              <a:spcBef>
                <a:spcPts val="1000"/>
              </a:spcBef>
              <a:spcAft>
                <a:spcPts val="0"/>
              </a:spcAft>
              <a:buClr>
                <a:schemeClr val="dk1"/>
              </a:buClr>
              <a:buSzPts val="3200"/>
              <a:buAutoNum type="arabicParenR"/>
            </a:pPr>
            <a:r>
              <a:rPr lang="tr-TR" sz="3200"/>
              <a:t>Buffer Solution 		      pH</a:t>
            </a:r>
            <a:endParaRPr sz="3200"/>
          </a:p>
          <a:p>
            <a:pPr indent="-514350" lvl="0" marL="514350" rtl="0" algn="l">
              <a:lnSpc>
                <a:spcPct val="90000"/>
              </a:lnSpc>
              <a:spcBef>
                <a:spcPts val="1000"/>
              </a:spcBef>
              <a:spcAft>
                <a:spcPts val="0"/>
              </a:spcAft>
              <a:buClr>
                <a:schemeClr val="dk1"/>
              </a:buClr>
              <a:buSzPts val="3200"/>
              <a:buAutoNum type="arabicParenR"/>
            </a:pPr>
            <a:r>
              <a:rPr lang="tr-TR" sz="3200"/>
              <a:t>Magnesium chloride (MgCl</a:t>
            </a:r>
            <a:r>
              <a:rPr baseline="-25000" lang="tr-TR" sz="3200"/>
              <a:t>2</a:t>
            </a:r>
            <a:r>
              <a:rPr lang="tr-TR" sz="3200"/>
              <a:t>)		     Cofactor of Taq </a:t>
            </a:r>
            <a:endParaRPr/>
          </a:p>
          <a:p>
            <a:pPr indent="-514350" lvl="0" marL="514350" rtl="0" algn="l">
              <a:lnSpc>
                <a:spcPct val="90000"/>
              </a:lnSpc>
              <a:spcBef>
                <a:spcPts val="1000"/>
              </a:spcBef>
              <a:spcAft>
                <a:spcPts val="0"/>
              </a:spcAft>
              <a:buClr>
                <a:schemeClr val="dk1"/>
              </a:buClr>
              <a:buSzPts val="3200"/>
              <a:buAutoNum type="arabicParenR"/>
            </a:pPr>
            <a:r>
              <a:rPr lang="tr-TR" sz="3200"/>
              <a:t>dNTP (</a:t>
            </a:r>
            <a:r>
              <a:rPr lang="tr-TR" sz="3200">
                <a:latin typeface="Arial"/>
                <a:ea typeface="Arial"/>
                <a:cs typeface="Arial"/>
                <a:sym typeface="Arial"/>
              </a:rPr>
              <a:t>dATP, dTTP, dCTP, dGTP) </a:t>
            </a:r>
            <a:endParaRPr sz="3200"/>
          </a:p>
          <a:p>
            <a:pPr indent="-514350" lvl="0" marL="514350" rtl="0" algn="l">
              <a:lnSpc>
                <a:spcPct val="90000"/>
              </a:lnSpc>
              <a:spcBef>
                <a:spcPts val="1000"/>
              </a:spcBef>
              <a:spcAft>
                <a:spcPts val="0"/>
              </a:spcAft>
              <a:buClr>
                <a:schemeClr val="dk1"/>
              </a:buClr>
              <a:buSzPts val="3200"/>
              <a:buAutoNum type="arabicParenR"/>
            </a:pPr>
            <a:r>
              <a:rPr lang="tr-TR" sz="3200"/>
              <a:t>Forward Primer</a:t>
            </a:r>
            <a:endParaRPr sz="3200"/>
          </a:p>
          <a:p>
            <a:pPr indent="-514350" lvl="0" marL="514350" rtl="0" algn="l">
              <a:lnSpc>
                <a:spcPct val="90000"/>
              </a:lnSpc>
              <a:spcBef>
                <a:spcPts val="1000"/>
              </a:spcBef>
              <a:spcAft>
                <a:spcPts val="0"/>
              </a:spcAft>
              <a:buClr>
                <a:schemeClr val="dk1"/>
              </a:buClr>
              <a:buSzPts val="3200"/>
              <a:buAutoNum type="arabicParenR"/>
            </a:pPr>
            <a:r>
              <a:rPr lang="tr-TR" sz="3200"/>
              <a:t>Reverse Primer</a:t>
            </a:r>
            <a:endParaRPr sz="3200"/>
          </a:p>
          <a:p>
            <a:pPr indent="-514350" lvl="0" marL="514350" rtl="0" algn="l">
              <a:lnSpc>
                <a:spcPct val="90000"/>
              </a:lnSpc>
              <a:spcBef>
                <a:spcPts val="1000"/>
              </a:spcBef>
              <a:spcAft>
                <a:spcPts val="0"/>
              </a:spcAft>
              <a:buClr>
                <a:schemeClr val="dk1"/>
              </a:buClr>
              <a:buSzPts val="3200"/>
              <a:buAutoNum type="arabicParenR"/>
            </a:pPr>
            <a:r>
              <a:rPr lang="tr-TR" sz="3200"/>
              <a:t>Taq Polymerase</a:t>
            </a:r>
            <a:endParaRPr sz="3200"/>
          </a:p>
          <a:p>
            <a:pPr indent="-514350" lvl="0" marL="514350" rtl="0" algn="l">
              <a:lnSpc>
                <a:spcPct val="90000"/>
              </a:lnSpc>
              <a:spcBef>
                <a:spcPts val="1000"/>
              </a:spcBef>
              <a:spcAft>
                <a:spcPts val="0"/>
              </a:spcAft>
              <a:buClr>
                <a:schemeClr val="dk1"/>
              </a:buClr>
              <a:buSzPts val="3200"/>
              <a:buAutoNum type="arabicParenR"/>
            </a:pPr>
            <a:r>
              <a:rPr lang="tr-TR" sz="3200"/>
              <a:t>Template DNA</a:t>
            </a:r>
            <a:endParaRPr/>
          </a:p>
        </p:txBody>
      </p:sp>
      <p:cxnSp>
        <p:nvCxnSpPr>
          <p:cNvPr id="464" name="Google Shape;464;p11"/>
          <p:cNvCxnSpPr/>
          <p:nvPr/>
        </p:nvCxnSpPr>
        <p:spPr>
          <a:xfrm>
            <a:off x="4022947" y="2656173"/>
            <a:ext cx="1799740" cy="3754"/>
          </a:xfrm>
          <a:prstGeom prst="straightConnector1">
            <a:avLst/>
          </a:prstGeom>
          <a:noFill/>
          <a:ln cap="flat" cmpd="sng" w="38100">
            <a:solidFill>
              <a:schemeClr val="dk1"/>
            </a:solidFill>
            <a:prstDash val="solid"/>
            <a:miter lim="800000"/>
            <a:headEnd len="sm" w="sm" type="none"/>
            <a:tailEnd len="med" w="med" type="triangle"/>
          </a:ln>
        </p:spPr>
      </p:cxnSp>
      <p:cxnSp>
        <p:nvCxnSpPr>
          <p:cNvPr id="465" name="Google Shape;465;p11"/>
          <p:cNvCxnSpPr/>
          <p:nvPr/>
        </p:nvCxnSpPr>
        <p:spPr>
          <a:xfrm>
            <a:off x="6273233" y="3281065"/>
            <a:ext cx="1442427" cy="1909"/>
          </a:xfrm>
          <a:prstGeom prst="straightConnector1">
            <a:avLst/>
          </a:prstGeom>
          <a:noFill/>
          <a:ln cap="flat" cmpd="sng" w="38100">
            <a:solidFill>
              <a:schemeClr val="dk1"/>
            </a:solidFill>
            <a:prstDash val="solid"/>
            <a:miter lim="800000"/>
            <a:headEnd len="sm" w="sm" type="none"/>
            <a:tailEnd len="med" w="med" type="triangle"/>
          </a:ln>
        </p:spPr>
      </p:cxn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63">
                                            <p:txEl>
                                              <p:pRg end="0" st="0"/>
                                            </p:txEl>
                                          </p:spTgt>
                                        </p:tgtEl>
                                        <p:attrNameLst>
                                          <p:attrName>style.visibility</p:attrName>
                                        </p:attrNameLst>
                                      </p:cBhvr>
                                      <p:to>
                                        <p:strVal val="visible"/>
                                      </p:to>
                                    </p:set>
                                    <p:anim calcmode="lin" valueType="num">
                                      <p:cBhvr additive="base">
                                        <p:cTn dur="500"/>
                                        <p:tgtEl>
                                          <p:spTgt spid="463">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463">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63">
                                            <p:txEl>
                                              <p:pRg end="1" st="1"/>
                                            </p:txEl>
                                          </p:spTgt>
                                        </p:tgtEl>
                                        <p:attrNameLst>
                                          <p:attrName>style.visibility</p:attrName>
                                        </p:attrNameLst>
                                      </p:cBhvr>
                                      <p:to>
                                        <p:strVal val="visible"/>
                                      </p:to>
                                    </p:set>
                                    <p:anim calcmode="lin" valueType="num">
                                      <p:cBhvr additive="base">
                                        <p:cTn dur="500"/>
                                        <p:tgtEl>
                                          <p:spTgt spid="463">
                                            <p:txEl>
                                              <p:pRg end="1" st="1"/>
                                            </p:txEl>
                                          </p:spTgt>
                                        </p:tgtEl>
                                        <p:attrNameLst>
                                          <p:attrName>ppt_w</p:attrName>
                                        </p:attrNameLst>
                                      </p:cBhvr>
                                      <p:tavLst>
                                        <p:tav fmla="" tm="0">
                                          <p:val>
                                            <p:strVal val="0"/>
                                          </p:val>
                                        </p:tav>
                                        <p:tav fmla="" tm="100000">
                                          <p:val>
                                            <p:strVal val="#ppt_w"/>
                                          </p:val>
                                        </p:tav>
                                      </p:tavLst>
                                    </p:anim>
                                    <p:anim calcmode="lin" valueType="num">
                                      <p:cBhvr additive="base">
                                        <p:cTn dur="500"/>
                                        <p:tgtEl>
                                          <p:spTgt spid="463">
                                            <p:txEl>
                                              <p:pRg end="1" st="1"/>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63">
                                            <p:txEl>
                                              <p:pRg end="2" st="2"/>
                                            </p:txEl>
                                          </p:spTgt>
                                        </p:tgtEl>
                                        <p:attrNameLst>
                                          <p:attrName>style.visibility</p:attrName>
                                        </p:attrNameLst>
                                      </p:cBhvr>
                                      <p:to>
                                        <p:strVal val="visible"/>
                                      </p:to>
                                    </p:set>
                                    <p:anim calcmode="lin" valueType="num">
                                      <p:cBhvr additive="base">
                                        <p:cTn dur="500"/>
                                        <p:tgtEl>
                                          <p:spTgt spid="463">
                                            <p:txEl>
                                              <p:pRg end="2" st="2"/>
                                            </p:txEl>
                                          </p:spTgt>
                                        </p:tgtEl>
                                        <p:attrNameLst>
                                          <p:attrName>ppt_w</p:attrName>
                                        </p:attrNameLst>
                                      </p:cBhvr>
                                      <p:tavLst>
                                        <p:tav fmla="" tm="0">
                                          <p:val>
                                            <p:strVal val="0"/>
                                          </p:val>
                                        </p:tav>
                                        <p:tav fmla="" tm="100000">
                                          <p:val>
                                            <p:strVal val="#ppt_w"/>
                                          </p:val>
                                        </p:tav>
                                      </p:tavLst>
                                    </p:anim>
                                    <p:anim calcmode="lin" valueType="num">
                                      <p:cBhvr additive="base">
                                        <p:cTn dur="500"/>
                                        <p:tgtEl>
                                          <p:spTgt spid="463">
                                            <p:txEl>
                                              <p:pRg end="2" st="2"/>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63">
                                            <p:txEl>
                                              <p:pRg end="3" st="3"/>
                                            </p:txEl>
                                          </p:spTgt>
                                        </p:tgtEl>
                                        <p:attrNameLst>
                                          <p:attrName>style.visibility</p:attrName>
                                        </p:attrNameLst>
                                      </p:cBhvr>
                                      <p:to>
                                        <p:strVal val="visible"/>
                                      </p:to>
                                    </p:set>
                                    <p:anim calcmode="lin" valueType="num">
                                      <p:cBhvr additive="base">
                                        <p:cTn dur="500"/>
                                        <p:tgtEl>
                                          <p:spTgt spid="463">
                                            <p:txEl>
                                              <p:pRg end="3" st="3"/>
                                            </p:txEl>
                                          </p:spTgt>
                                        </p:tgtEl>
                                        <p:attrNameLst>
                                          <p:attrName>ppt_w</p:attrName>
                                        </p:attrNameLst>
                                      </p:cBhvr>
                                      <p:tavLst>
                                        <p:tav fmla="" tm="0">
                                          <p:val>
                                            <p:strVal val="0"/>
                                          </p:val>
                                        </p:tav>
                                        <p:tav fmla="" tm="100000">
                                          <p:val>
                                            <p:strVal val="#ppt_w"/>
                                          </p:val>
                                        </p:tav>
                                      </p:tavLst>
                                    </p:anim>
                                    <p:anim calcmode="lin" valueType="num">
                                      <p:cBhvr additive="base">
                                        <p:cTn dur="500"/>
                                        <p:tgtEl>
                                          <p:spTgt spid="463">
                                            <p:txEl>
                                              <p:pRg end="3" st="3"/>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63">
                                            <p:txEl>
                                              <p:pRg end="4" st="4"/>
                                            </p:txEl>
                                          </p:spTgt>
                                        </p:tgtEl>
                                        <p:attrNameLst>
                                          <p:attrName>style.visibility</p:attrName>
                                        </p:attrNameLst>
                                      </p:cBhvr>
                                      <p:to>
                                        <p:strVal val="visible"/>
                                      </p:to>
                                    </p:set>
                                    <p:anim calcmode="lin" valueType="num">
                                      <p:cBhvr additive="base">
                                        <p:cTn dur="500"/>
                                        <p:tgtEl>
                                          <p:spTgt spid="463">
                                            <p:txEl>
                                              <p:pRg end="4" st="4"/>
                                            </p:txEl>
                                          </p:spTgt>
                                        </p:tgtEl>
                                        <p:attrNameLst>
                                          <p:attrName>ppt_w</p:attrName>
                                        </p:attrNameLst>
                                      </p:cBhvr>
                                      <p:tavLst>
                                        <p:tav fmla="" tm="0">
                                          <p:val>
                                            <p:strVal val="0"/>
                                          </p:val>
                                        </p:tav>
                                        <p:tav fmla="" tm="100000">
                                          <p:val>
                                            <p:strVal val="#ppt_w"/>
                                          </p:val>
                                        </p:tav>
                                      </p:tavLst>
                                    </p:anim>
                                    <p:anim calcmode="lin" valueType="num">
                                      <p:cBhvr additive="base">
                                        <p:cTn dur="500"/>
                                        <p:tgtEl>
                                          <p:spTgt spid="463">
                                            <p:txEl>
                                              <p:pRg end="4" st="4"/>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63">
                                            <p:txEl>
                                              <p:pRg end="5" st="5"/>
                                            </p:txEl>
                                          </p:spTgt>
                                        </p:tgtEl>
                                        <p:attrNameLst>
                                          <p:attrName>style.visibility</p:attrName>
                                        </p:attrNameLst>
                                      </p:cBhvr>
                                      <p:to>
                                        <p:strVal val="visible"/>
                                      </p:to>
                                    </p:set>
                                    <p:anim calcmode="lin" valueType="num">
                                      <p:cBhvr additive="base">
                                        <p:cTn dur="500"/>
                                        <p:tgtEl>
                                          <p:spTgt spid="463">
                                            <p:txEl>
                                              <p:pRg end="5" st="5"/>
                                            </p:txEl>
                                          </p:spTgt>
                                        </p:tgtEl>
                                        <p:attrNameLst>
                                          <p:attrName>ppt_w</p:attrName>
                                        </p:attrNameLst>
                                      </p:cBhvr>
                                      <p:tavLst>
                                        <p:tav fmla="" tm="0">
                                          <p:val>
                                            <p:strVal val="0"/>
                                          </p:val>
                                        </p:tav>
                                        <p:tav fmla="" tm="100000">
                                          <p:val>
                                            <p:strVal val="#ppt_w"/>
                                          </p:val>
                                        </p:tav>
                                      </p:tavLst>
                                    </p:anim>
                                    <p:anim calcmode="lin" valueType="num">
                                      <p:cBhvr additive="base">
                                        <p:cTn dur="500"/>
                                        <p:tgtEl>
                                          <p:spTgt spid="463">
                                            <p:txEl>
                                              <p:pRg end="5" st="5"/>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63">
                                            <p:txEl>
                                              <p:pRg end="6" st="6"/>
                                            </p:txEl>
                                          </p:spTgt>
                                        </p:tgtEl>
                                        <p:attrNameLst>
                                          <p:attrName>style.visibility</p:attrName>
                                        </p:attrNameLst>
                                      </p:cBhvr>
                                      <p:to>
                                        <p:strVal val="visible"/>
                                      </p:to>
                                    </p:set>
                                    <p:anim calcmode="lin" valueType="num">
                                      <p:cBhvr additive="base">
                                        <p:cTn dur="500"/>
                                        <p:tgtEl>
                                          <p:spTgt spid="463">
                                            <p:txEl>
                                              <p:pRg end="6" st="6"/>
                                            </p:txEl>
                                          </p:spTgt>
                                        </p:tgtEl>
                                        <p:attrNameLst>
                                          <p:attrName>ppt_w</p:attrName>
                                        </p:attrNameLst>
                                      </p:cBhvr>
                                      <p:tavLst>
                                        <p:tav fmla="" tm="0">
                                          <p:val>
                                            <p:strVal val="0"/>
                                          </p:val>
                                        </p:tav>
                                        <p:tav fmla="" tm="100000">
                                          <p:val>
                                            <p:strVal val="#ppt_w"/>
                                          </p:val>
                                        </p:tav>
                                      </p:tavLst>
                                    </p:anim>
                                    <p:anim calcmode="lin" valueType="num">
                                      <p:cBhvr additive="base">
                                        <p:cTn dur="500"/>
                                        <p:tgtEl>
                                          <p:spTgt spid="463">
                                            <p:txEl>
                                              <p:pRg end="6" st="6"/>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63">
                                            <p:txEl>
                                              <p:pRg end="7" st="7"/>
                                            </p:txEl>
                                          </p:spTgt>
                                        </p:tgtEl>
                                        <p:attrNameLst>
                                          <p:attrName>style.visibility</p:attrName>
                                        </p:attrNameLst>
                                      </p:cBhvr>
                                      <p:to>
                                        <p:strVal val="visible"/>
                                      </p:to>
                                    </p:set>
                                    <p:anim calcmode="lin" valueType="num">
                                      <p:cBhvr additive="base">
                                        <p:cTn dur="500"/>
                                        <p:tgtEl>
                                          <p:spTgt spid="463">
                                            <p:txEl>
                                              <p:pRg end="7" st="7"/>
                                            </p:txEl>
                                          </p:spTgt>
                                        </p:tgtEl>
                                        <p:attrNameLst>
                                          <p:attrName>ppt_w</p:attrName>
                                        </p:attrNameLst>
                                      </p:cBhvr>
                                      <p:tavLst>
                                        <p:tav fmla="" tm="0">
                                          <p:val>
                                            <p:strVal val="0"/>
                                          </p:val>
                                        </p:tav>
                                        <p:tav fmla="" tm="100000">
                                          <p:val>
                                            <p:strVal val="#ppt_w"/>
                                          </p:val>
                                        </p:tav>
                                      </p:tavLst>
                                    </p:anim>
                                    <p:anim calcmode="lin" valueType="num">
                                      <p:cBhvr additive="base">
                                        <p:cTn dur="500"/>
                                        <p:tgtEl>
                                          <p:spTgt spid="463">
                                            <p:txEl>
                                              <p:pRg end="7" st="7"/>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64"/>
                                        </p:tgtEl>
                                        <p:attrNameLst>
                                          <p:attrName>style.visibility</p:attrName>
                                        </p:attrNameLst>
                                      </p:cBhvr>
                                      <p:to>
                                        <p:strVal val="visible"/>
                                      </p:to>
                                    </p:set>
                                    <p:animEffect filter="fade" transition="in">
                                      <p:cBhvr>
                                        <p:cTn dur="500"/>
                                        <p:tgtEl>
                                          <p:spTgt spid="46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65"/>
                                        </p:tgtEl>
                                        <p:attrNameLst>
                                          <p:attrName>style.visibility</p:attrName>
                                        </p:attrNameLst>
                                      </p:cBhvr>
                                      <p:to>
                                        <p:strVal val="visible"/>
                                      </p:to>
                                    </p:set>
                                    <p:animEffect filter="fade" transition="in">
                                      <p:cBhvr>
                                        <p:cTn dur="500"/>
                                        <p:tgtEl>
                                          <p:spTgt spid="46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9" name="Shape 469"/>
        <p:cNvGrpSpPr/>
        <p:nvPr/>
      </p:nvGrpSpPr>
      <p:grpSpPr>
        <a:xfrm>
          <a:off x="0" y="0"/>
          <a:ext cx="0" cy="0"/>
          <a:chOff x="0" y="0"/>
          <a:chExt cx="0" cy="0"/>
        </a:xfrm>
      </p:grpSpPr>
      <p:pic>
        <p:nvPicPr>
          <p:cNvPr descr="gge1 (2)" id="470" name="Google Shape;470;p12"/>
          <p:cNvPicPr preferRelativeResize="0"/>
          <p:nvPr/>
        </p:nvPicPr>
        <p:blipFill rotWithShape="1">
          <a:blip r:embed="rId3">
            <a:alphaModFix/>
          </a:blip>
          <a:srcRect b="0" l="0" r="0" t="0"/>
          <a:stretch/>
        </p:blipFill>
        <p:spPr>
          <a:xfrm>
            <a:off x="0" y="-501445"/>
            <a:ext cx="12192000" cy="6858000"/>
          </a:xfrm>
          <a:prstGeom prst="rect">
            <a:avLst/>
          </a:prstGeom>
          <a:noFill/>
          <a:ln>
            <a:noFill/>
          </a:ln>
        </p:spPr>
      </p:pic>
      <p:sp>
        <p:nvSpPr>
          <p:cNvPr id="471" name="Google Shape;471;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rPr b="1" lang="tr-TR" sz="6000"/>
              <a:t>Applications of PCR</a:t>
            </a:r>
            <a:endParaRPr/>
          </a:p>
        </p:txBody>
      </p:sp>
      <p:sp>
        <p:nvSpPr>
          <p:cNvPr id="472" name="Google Shape;472;p12"/>
          <p:cNvSpPr txBox="1"/>
          <p:nvPr>
            <p:ph idx="1" type="body"/>
          </p:nvPr>
        </p:nvSpPr>
        <p:spPr>
          <a:xfrm>
            <a:off x="1206333" y="1825625"/>
            <a:ext cx="4161312" cy="4530930"/>
          </a:xfrm>
          <a:prstGeom prst="rect">
            <a:avLst/>
          </a:prstGeom>
          <a:noFill/>
          <a:ln>
            <a:noFill/>
          </a:ln>
        </p:spPr>
        <p:txBody>
          <a:bodyPr anchorCtr="0" anchor="t" bIns="45700" lIns="91425" spcFirstLastPara="1" rIns="91425" wrap="square" tIns="45700">
            <a:normAutofit/>
          </a:bodyPr>
          <a:lstStyle/>
          <a:p>
            <a:pPr indent="-228600" lvl="0" marL="228600" rtl="0" algn="l">
              <a:lnSpc>
                <a:spcPct val="80000"/>
              </a:lnSpc>
              <a:spcBef>
                <a:spcPts val="0"/>
              </a:spcBef>
              <a:spcAft>
                <a:spcPts val="0"/>
              </a:spcAft>
              <a:buClr>
                <a:schemeClr val="dk1"/>
              </a:buClr>
              <a:buSzPts val="2800"/>
              <a:buFont typeface="Calibri"/>
              <a:buChar char="•"/>
            </a:pPr>
            <a:r>
              <a:rPr lang="tr-TR"/>
              <a:t> Mutation screening</a:t>
            </a:r>
            <a:endParaRPr/>
          </a:p>
          <a:p>
            <a:pPr indent="-228600" lvl="0" marL="228600" rtl="0" algn="l">
              <a:lnSpc>
                <a:spcPct val="80000"/>
              </a:lnSpc>
              <a:spcBef>
                <a:spcPts val="1000"/>
              </a:spcBef>
              <a:spcAft>
                <a:spcPts val="0"/>
              </a:spcAft>
              <a:buClr>
                <a:schemeClr val="dk1"/>
              </a:buClr>
              <a:buSzPts val="2800"/>
              <a:buFont typeface="Calibri"/>
              <a:buChar char="•"/>
            </a:pPr>
            <a:r>
              <a:rPr lang="tr-TR"/>
              <a:t> Drug discovery</a:t>
            </a:r>
            <a:endParaRPr/>
          </a:p>
          <a:p>
            <a:pPr indent="-228600" lvl="0" marL="228600" rtl="0" algn="l">
              <a:lnSpc>
                <a:spcPct val="80000"/>
              </a:lnSpc>
              <a:spcBef>
                <a:spcPts val="1000"/>
              </a:spcBef>
              <a:spcAft>
                <a:spcPts val="0"/>
              </a:spcAft>
              <a:buClr>
                <a:schemeClr val="dk1"/>
              </a:buClr>
              <a:buSzPts val="2800"/>
              <a:buFont typeface="Calibri"/>
              <a:buChar char="•"/>
            </a:pPr>
            <a:r>
              <a:rPr lang="tr-TR"/>
              <a:t> Classification of organisms</a:t>
            </a:r>
            <a:endParaRPr/>
          </a:p>
          <a:p>
            <a:pPr indent="-228600" lvl="0" marL="228600" rtl="0" algn="l">
              <a:lnSpc>
                <a:spcPct val="80000"/>
              </a:lnSpc>
              <a:spcBef>
                <a:spcPts val="1000"/>
              </a:spcBef>
              <a:spcAft>
                <a:spcPts val="0"/>
              </a:spcAft>
              <a:buClr>
                <a:schemeClr val="dk1"/>
              </a:buClr>
              <a:buSzPts val="2800"/>
              <a:buFont typeface="Calibri"/>
              <a:buChar char="•"/>
            </a:pPr>
            <a:r>
              <a:rPr lang="tr-TR"/>
              <a:t> Genotyping</a:t>
            </a:r>
            <a:endParaRPr/>
          </a:p>
          <a:p>
            <a:pPr indent="-228600" lvl="0" marL="228600" rtl="0" algn="l">
              <a:lnSpc>
                <a:spcPct val="80000"/>
              </a:lnSpc>
              <a:spcBef>
                <a:spcPts val="1000"/>
              </a:spcBef>
              <a:spcAft>
                <a:spcPts val="0"/>
              </a:spcAft>
              <a:buClr>
                <a:schemeClr val="dk1"/>
              </a:buClr>
              <a:buSzPts val="2800"/>
              <a:buFont typeface="Calibri"/>
              <a:buChar char="•"/>
            </a:pPr>
            <a:r>
              <a:rPr lang="tr-TR"/>
              <a:t> Molecular Archaeology</a:t>
            </a:r>
            <a:endParaRPr/>
          </a:p>
          <a:p>
            <a:pPr indent="-228600" lvl="0" marL="228600" rtl="0" algn="l">
              <a:lnSpc>
                <a:spcPct val="80000"/>
              </a:lnSpc>
              <a:spcBef>
                <a:spcPts val="1000"/>
              </a:spcBef>
              <a:spcAft>
                <a:spcPts val="0"/>
              </a:spcAft>
              <a:buClr>
                <a:schemeClr val="dk1"/>
              </a:buClr>
              <a:buSzPts val="2800"/>
              <a:buFont typeface="Calibri"/>
              <a:buChar char="•"/>
            </a:pPr>
            <a:r>
              <a:rPr lang="tr-TR"/>
              <a:t> Molecular Epidemiology</a:t>
            </a:r>
            <a:endParaRPr/>
          </a:p>
          <a:p>
            <a:pPr indent="-228600" lvl="0" marL="228600" rtl="0" algn="l">
              <a:lnSpc>
                <a:spcPct val="80000"/>
              </a:lnSpc>
              <a:spcBef>
                <a:spcPts val="1000"/>
              </a:spcBef>
              <a:spcAft>
                <a:spcPts val="0"/>
              </a:spcAft>
              <a:buClr>
                <a:schemeClr val="dk1"/>
              </a:buClr>
              <a:buSzPts val="2800"/>
              <a:buFont typeface="Calibri"/>
              <a:buChar char="•"/>
            </a:pPr>
            <a:r>
              <a:rPr lang="tr-TR"/>
              <a:t> Molecular Ecology</a:t>
            </a:r>
            <a:endParaRPr/>
          </a:p>
          <a:p>
            <a:pPr indent="-50800" lvl="0" marL="228600" rtl="0" algn="l">
              <a:lnSpc>
                <a:spcPct val="90000"/>
              </a:lnSpc>
              <a:spcBef>
                <a:spcPts val="1000"/>
              </a:spcBef>
              <a:spcAft>
                <a:spcPts val="0"/>
              </a:spcAft>
              <a:buClr>
                <a:schemeClr val="dk1"/>
              </a:buClr>
              <a:buSzPts val="2800"/>
              <a:buFont typeface="Calibri"/>
              <a:buNone/>
            </a:pPr>
            <a:r>
              <a:t/>
            </a:r>
            <a:endParaRPr/>
          </a:p>
        </p:txBody>
      </p:sp>
      <p:sp>
        <p:nvSpPr>
          <p:cNvPr id="473" name="Google Shape;473;p12"/>
          <p:cNvSpPr txBox="1"/>
          <p:nvPr/>
        </p:nvSpPr>
        <p:spPr>
          <a:xfrm>
            <a:off x="6406450" y="1825625"/>
            <a:ext cx="3862449" cy="4070987"/>
          </a:xfrm>
          <a:prstGeom prst="rect">
            <a:avLst/>
          </a:prstGeom>
          <a:noFill/>
          <a:ln>
            <a:noFill/>
          </a:ln>
        </p:spPr>
        <p:txBody>
          <a:bodyPr anchorCtr="0" anchor="t" bIns="46800" lIns="90000" spcFirstLastPara="1" rIns="90000" wrap="square" tIns="46800">
            <a:spAutoFit/>
          </a:bodyPr>
          <a:lstStyle/>
          <a:p>
            <a:pPr indent="-177800" lvl="0" marL="0" marR="0" rtl="0" algn="l">
              <a:lnSpc>
                <a:spcPct val="80000"/>
              </a:lnSpc>
              <a:spcBef>
                <a:spcPts val="0"/>
              </a:spcBef>
              <a:spcAft>
                <a:spcPts val="0"/>
              </a:spcAft>
              <a:buClr>
                <a:schemeClr val="dk1"/>
              </a:buClr>
              <a:buSzPts val="2800"/>
              <a:buFont typeface="Calibri"/>
              <a:buChar char="•"/>
            </a:pPr>
            <a:r>
              <a:rPr lang="tr-TR" sz="2800">
                <a:solidFill>
                  <a:schemeClr val="dk1"/>
                </a:solidFill>
                <a:latin typeface="Calibri"/>
                <a:ea typeface="Calibri"/>
                <a:cs typeface="Calibri"/>
                <a:sym typeface="Calibri"/>
              </a:rPr>
              <a:t> Genetic matching</a:t>
            </a:r>
            <a:endParaRPr/>
          </a:p>
          <a:p>
            <a:pPr indent="-177800" lvl="0" marL="0" marR="0" rtl="0" algn="l">
              <a:lnSpc>
                <a:spcPct val="80000"/>
              </a:lnSpc>
              <a:spcBef>
                <a:spcPts val="0"/>
              </a:spcBef>
              <a:spcAft>
                <a:spcPts val="0"/>
              </a:spcAft>
              <a:buClr>
                <a:schemeClr val="dk1"/>
              </a:buClr>
              <a:buSzPts val="2800"/>
              <a:buFont typeface="Calibri"/>
              <a:buChar char="•"/>
            </a:pPr>
            <a:r>
              <a:rPr lang="tr-TR" sz="2800">
                <a:solidFill>
                  <a:schemeClr val="dk1"/>
                </a:solidFill>
                <a:latin typeface="Calibri"/>
                <a:ea typeface="Calibri"/>
                <a:cs typeface="Calibri"/>
                <a:sym typeface="Calibri"/>
              </a:rPr>
              <a:t> Detection of pathogens</a:t>
            </a:r>
            <a:endParaRPr/>
          </a:p>
          <a:p>
            <a:pPr indent="-177800" lvl="0" marL="0" marR="0" rtl="0" algn="l">
              <a:lnSpc>
                <a:spcPct val="80000"/>
              </a:lnSpc>
              <a:spcBef>
                <a:spcPts val="0"/>
              </a:spcBef>
              <a:spcAft>
                <a:spcPts val="0"/>
              </a:spcAft>
              <a:buClr>
                <a:schemeClr val="dk1"/>
              </a:buClr>
              <a:buSzPts val="2800"/>
              <a:buFont typeface="Calibri"/>
              <a:buChar char="•"/>
            </a:pPr>
            <a:r>
              <a:rPr lang="tr-TR" sz="2800">
                <a:solidFill>
                  <a:schemeClr val="dk1"/>
                </a:solidFill>
                <a:latin typeface="Calibri"/>
                <a:ea typeface="Calibri"/>
                <a:cs typeface="Calibri"/>
                <a:sym typeface="Calibri"/>
              </a:rPr>
              <a:t> Pre-natal diagnosis</a:t>
            </a:r>
            <a:endParaRPr/>
          </a:p>
          <a:p>
            <a:pPr indent="-177800" lvl="0" marL="0" marR="0" rtl="0" algn="l">
              <a:lnSpc>
                <a:spcPct val="80000"/>
              </a:lnSpc>
              <a:spcBef>
                <a:spcPts val="0"/>
              </a:spcBef>
              <a:spcAft>
                <a:spcPts val="0"/>
              </a:spcAft>
              <a:buClr>
                <a:schemeClr val="dk1"/>
              </a:buClr>
              <a:buSzPts val="2800"/>
              <a:buFont typeface="Calibri"/>
              <a:buChar char="•"/>
            </a:pPr>
            <a:r>
              <a:rPr lang="tr-TR" sz="2800">
                <a:solidFill>
                  <a:schemeClr val="dk1"/>
                </a:solidFill>
                <a:latin typeface="Calibri"/>
                <a:ea typeface="Calibri"/>
                <a:cs typeface="Calibri"/>
                <a:sym typeface="Calibri"/>
              </a:rPr>
              <a:t> DNA fingerprinting</a:t>
            </a:r>
            <a:endParaRPr/>
          </a:p>
          <a:p>
            <a:pPr indent="-177800" lvl="0" marL="0" marR="0" rtl="0" algn="l">
              <a:lnSpc>
                <a:spcPct val="80000"/>
              </a:lnSpc>
              <a:spcBef>
                <a:spcPts val="0"/>
              </a:spcBef>
              <a:spcAft>
                <a:spcPts val="0"/>
              </a:spcAft>
              <a:buClr>
                <a:schemeClr val="dk1"/>
              </a:buClr>
              <a:buSzPts val="2800"/>
              <a:buFont typeface="Calibri"/>
              <a:buChar char="•"/>
            </a:pPr>
            <a:r>
              <a:rPr lang="tr-TR" sz="2800">
                <a:solidFill>
                  <a:schemeClr val="dk1"/>
                </a:solidFill>
                <a:latin typeface="Calibri"/>
                <a:ea typeface="Calibri"/>
                <a:cs typeface="Calibri"/>
                <a:sym typeface="Calibri"/>
              </a:rPr>
              <a:t> Gene therapy</a:t>
            </a:r>
            <a:endParaRPr sz="2800">
              <a:solidFill>
                <a:schemeClr val="dk1"/>
              </a:solidFill>
              <a:latin typeface="Calibri"/>
              <a:ea typeface="Calibri"/>
              <a:cs typeface="Calibri"/>
              <a:sym typeface="Calibri"/>
            </a:endParaRPr>
          </a:p>
          <a:p>
            <a:pPr indent="-177800" lvl="0" marL="0" marR="0" rtl="0" algn="l">
              <a:lnSpc>
                <a:spcPct val="80000"/>
              </a:lnSpc>
              <a:spcBef>
                <a:spcPts val="0"/>
              </a:spcBef>
              <a:spcAft>
                <a:spcPts val="0"/>
              </a:spcAft>
              <a:buClr>
                <a:schemeClr val="dk1"/>
              </a:buClr>
              <a:buSzPts val="2800"/>
              <a:buFont typeface="Calibri"/>
              <a:buChar char="•"/>
            </a:pPr>
            <a:r>
              <a:rPr lang="tr-TR" sz="2800">
                <a:solidFill>
                  <a:schemeClr val="dk1"/>
                </a:solidFill>
                <a:latin typeface="Calibri"/>
                <a:ea typeface="Calibri"/>
                <a:cs typeface="Calibri"/>
                <a:sym typeface="Calibri"/>
              </a:rPr>
              <a:t>Bioinformatics</a:t>
            </a:r>
            <a:endParaRPr/>
          </a:p>
          <a:p>
            <a:pPr indent="-177800" lvl="0" marL="0" marR="0" rtl="0" algn="l">
              <a:spcBef>
                <a:spcPts val="0"/>
              </a:spcBef>
              <a:spcAft>
                <a:spcPts val="0"/>
              </a:spcAft>
              <a:buClr>
                <a:schemeClr val="dk1"/>
              </a:buClr>
              <a:buSzPts val="2800"/>
              <a:buFont typeface="Calibri"/>
              <a:buChar char="•"/>
            </a:pPr>
            <a:r>
              <a:rPr lang="tr-TR" sz="2800">
                <a:solidFill>
                  <a:schemeClr val="dk1"/>
                </a:solidFill>
                <a:latin typeface="Calibri"/>
                <a:ea typeface="Calibri"/>
                <a:cs typeface="Calibri"/>
                <a:sym typeface="Calibri"/>
              </a:rPr>
              <a:t> Genomic cloning</a:t>
            </a:r>
            <a:endParaRPr/>
          </a:p>
          <a:p>
            <a:pPr indent="-177800" lvl="0" marL="0" marR="0" rtl="0" algn="l">
              <a:spcBef>
                <a:spcPts val="0"/>
              </a:spcBef>
              <a:spcAft>
                <a:spcPts val="0"/>
              </a:spcAft>
              <a:buClr>
                <a:schemeClr val="dk1"/>
              </a:buClr>
              <a:buSzPts val="2800"/>
              <a:buFont typeface="Calibri"/>
              <a:buChar char="•"/>
            </a:pPr>
            <a:r>
              <a:rPr lang="tr-TR" sz="2800">
                <a:solidFill>
                  <a:schemeClr val="dk1"/>
                </a:solidFill>
                <a:latin typeface="Calibri"/>
                <a:ea typeface="Calibri"/>
                <a:cs typeface="Calibri"/>
                <a:sym typeface="Calibri"/>
              </a:rPr>
              <a:t>Gene expression studies</a:t>
            </a:r>
            <a:endParaRPr/>
          </a:p>
          <a:p>
            <a:pPr indent="0" lvl="0" marL="0" marR="0" rtl="0" algn="l">
              <a:spcBef>
                <a:spcPts val="0"/>
              </a:spcBef>
              <a:spcAft>
                <a:spcPts val="0"/>
              </a:spcAft>
              <a:buNone/>
            </a:pPr>
            <a:r>
              <a:t/>
            </a:r>
            <a:endParaRPr sz="2000">
              <a:solidFill>
                <a:schemeClr val="dk1"/>
              </a:solidFill>
              <a:latin typeface="Calibri"/>
              <a:ea typeface="Calibri"/>
              <a:cs typeface="Calibri"/>
              <a:sym typeface="Calibri"/>
            </a:endParaRPr>
          </a:p>
          <a:p>
            <a:pPr indent="0" lvl="0" marL="0" marR="0" rtl="0" algn="l">
              <a:lnSpc>
                <a:spcPct val="80000"/>
              </a:lnSpc>
              <a:spcBef>
                <a:spcPts val="0"/>
              </a:spcBef>
              <a:spcAft>
                <a:spcPts val="0"/>
              </a:spcAft>
              <a:buClr>
                <a:schemeClr val="dk1"/>
              </a:buClr>
              <a:buSzPts val="2000"/>
              <a:buFont typeface="Calibri"/>
              <a:buNone/>
            </a:pPr>
            <a:r>
              <a:t/>
            </a:r>
            <a:endParaRPr sz="2000">
              <a:solidFill>
                <a:schemeClr val="dk1"/>
              </a:solidFill>
              <a:latin typeface="Calibri"/>
              <a:ea typeface="Calibri"/>
              <a:cs typeface="Calibri"/>
              <a:sym typeface="Calibri"/>
            </a:endParaRPr>
          </a:p>
          <a:p>
            <a:pPr indent="0" lvl="0" marL="0" marR="0" rtl="0" algn="l">
              <a:lnSpc>
                <a:spcPct val="80000"/>
              </a:lnSpc>
              <a:spcBef>
                <a:spcPts val="0"/>
              </a:spcBef>
              <a:spcAft>
                <a:spcPts val="0"/>
              </a:spcAft>
              <a:buClr>
                <a:schemeClr val="dk1"/>
              </a:buClr>
              <a:buSzPts val="2000"/>
              <a:buFont typeface="Calibri"/>
              <a:buNone/>
            </a:pPr>
            <a:r>
              <a:t/>
            </a:r>
            <a:endParaRPr sz="2000">
              <a:solidFill>
                <a:schemeClr val="dk1"/>
              </a:solidFill>
              <a:latin typeface="Calibri"/>
              <a:ea typeface="Calibri"/>
              <a:cs typeface="Calibri"/>
              <a:sym typeface="Calibri"/>
            </a:endParaRPr>
          </a:p>
          <a:p>
            <a:pPr indent="0" lvl="0" marL="0" marR="0" rtl="0" algn="l">
              <a:lnSpc>
                <a:spcPct val="80000"/>
              </a:lnSpc>
              <a:spcBef>
                <a:spcPts val="0"/>
              </a:spcBef>
              <a:spcAft>
                <a:spcPts val="0"/>
              </a:spcAft>
              <a:buClr>
                <a:schemeClr val="dk1"/>
              </a:buClr>
              <a:buSzPts val="2000"/>
              <a:buFont typeface="Calibri"/>
              <a:buNone/>
            </a:pPr>
            <a:r>
              <a:t/>
            </a:r>
            <a:endParaRPr sz="2000">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97" name="Google Shape;9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50800" lvl="0" marL="228600" rtl="0" algn="l">
              <a:lnSpc>
                <a:spcPct val="90000"/>
              </a:lnSpc>
              <a:spcBef>
                <a:spcPts val="0"/>
              </a:spcBef>
              <a:spcAft>
                <a:spcPts val="0"/>
              </a:spcAft>
              <a:buClr>
                <a:schemeClr val="dk1"/>
              </a:buClr>
              <a:buSzPts val="2800"/>
              <a:buNone/>
            </a:pPr>
            <a:r>
              <a:t/>
            </a:r>
            <a:endParaRPr/>
          </a:p>
        </p:txBody>
      </p:sp>
      <p:pic>
        <p:nvPicPr>
          <p:cNvPr descr="gge1 (2)" id="98" name="Google Shape;98;p2"/>
          <p:cNvPicPr preferRelativeResize="0"/>
          <p:nvPr/>
        </p:nvPicPr>
        <p:blipFill rotWithShape="1">
          <a:blip r:embed="rId3">
            <a:alphaModFix/>
          </a:blip>
          <a:srcRect b="0" l="0" r="0" t="0"/>
          <a:stretch/>
        </p:blipFill>
        <p:spPr>
          <a:xfrm>
            <a:off x="0" y="0"/>
            <a:ext cx="12192000" cy="6858000"/>
          </a:xfrm>
          <a:prstGeom prst="rect">
            <a:avLst/>
          </a:prstGeom>
          <a:noFill/>
          <a:ln>
            <a:noFill/>
          </a:ln>
        </p:spPr>
      </p:pic>
      <p:sp>
        <p:nvSpPr>
          <p:cNvPr id="99" name="Google Shape;99;p2"/>
          <p:cNvSpPr/>
          <p:nvPr/>
        </p:nvSpPr>
        <p:spPr>
          <a:xfrm>
            <a:off x="591929" y="1003361"/>
            <a:ext cx="9711592" cy="409342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tr-TR" sz="2600" u="none" cap="none" strike="noStrike">
                <a:solidFill>
                  <a:schemeClr val="dk1"/>
                </a:solidFill>
                <a:latin typeface="Calibri"/>
                <a:ea typeface="Calibri"/>
                <a:cs typeface="Calibri"/>
                <a:sym typeface="Calibri"/>
              </a:rPr>
              <a:t>Key points:</a:t>
            </a:r>
            <a:endParaRPr/>
          </a:p>
          <a:p>
            <a:pPr indent="-457200" lvl="0" marL="457200" marR="0" rtl="0" algn="l">
              <a:spcBef>
                <a:spcPts val="0"/>
              </a:spcBef>
              <a:spcAft>
                <a:spcPts val="0"/>
              </a:spcAft>
              <a:buClr>
                <a:schemeClr val="dk1"/>
              </a:buClr>
              <a:buSzPts val="2600"/>
              <a:buFont typeface="Arial"/>
              <a:buChar char="•"/>
            </a:pPr>
            <a:r>
              <a:rPr b="1" lang="tr-TR" sz="2600">
                <a:solidFill>
                  <a:schemeClr val="dk1"/>
                </a:solidFill>
                <a:latin typeface="Calibri"/>
                <a:ea typeface="Calibri"/>
                <a:cs typeface="Calibri"/>
                <a:sym typeface="Calibri"/>
              </a:rPr>
              <a:t>Polymerase chain reaction, or PCR</a:t>
            </a:r>
            <a:r>
              <a:rPr lang="tr-TR" sz="2600">
                <a:solidFill>
                  <a:schemeClr val="dk1"/>
                </a:solidFill>
                <a:latin typeface="Calibri"/>
                <a:ea typeface="Calibri"/>
                <a:cs typeface="Calibri"/>
                <a:sym typeface="Calibri"/>
              </a:rPr>
              <a:t>, is a technique to make many copies of a specific DNA region in vitro (in a test tube rather than an organism).</a:t>
            </a:r>
            <a:endParaRPr/>
          </a:p>
          <a:p>
            <a:pPr indent="-457200" lvl="0" marL="457200" marR="0" rtl="0" algn="l">
              <a:spcBef>
                <a:spcPts val="0"/>
              </a:spcBef>
              <a:spcAft>
                <a:spcPts val="0"/>
              </a:spcAft>
              <a:buClr>
                <a:schemeClr val="dk1"/>
              </a:buClr>
              <a:buSzPts val="2600"/>
              <a:buFont typeface="Arial"/>
              <a:buChar char="•"/>
            </a:pPr>
            <a:r>
              <a:rPr lang="tr-TR" sz="2600">
                <a:solidFill>
                  <a:schemeClr val="dk1"/>
                </a:solidFill>
                <a:latin typeface="Calibri"/>
                <a:ea typeface="Calibri"/>
                <a:cs typeface="Calibri"/>
                <a:sym typeface="Calibri"/>
              </a:rPr>
              <a:t>PCR relies on a thermostable DNA polymerase, Taq polymerase, and requires DNA primers designed specifically for the DNA region of interest.</a:t>
            </a:r>
            <a:endParaRPr/>
          </a:p>
          <a:p>
            <a:pPr indent="-457200" lvl="0" marL="457200" marR="0" rtl="0" algn="l">
              <a:spcBef>
                <a:spcPts val="0"/>
              </a:spcBef>
              <a:spcAft>
                <a:spcPts val="0"/>
              </a:spcAft>
              <a:buClr>
                <a:schemeClr val="dk1"/>
              </a:buClr>
              <a:buSzPts val="2600"/>
              <a:buFont typeface="Arial"/>
              <a:buChar char="•"/>
            </a:pPr>
            <a:r>
              <a:rPr lang="tr-TR" sz="2600">
                <a:solidFill>
                  <a:schemeClr val="dk1"/>
                </a:solidFill>
                <a:latin typeface="Calibri"/>
                <a:ea typeface="Calibri"/>
                <a:cs typeface="Calibri"/>
                <a:sym typeface="Calibri"/>
              </a:rPr>
              <a:t>In PCR, the reaction is repeatedly cycled through a series of temperature changes, which allow many copies of the target region to be produced.</a:t>
            </a:r>
            <a:endParaRPr/>
          </a:p>
        </p:txBody>
      </p:sp>
      <p:sp>
        <p:nvSpPr>
          <p:cNvPr id="100" name="Google Shape;100;p2"/>
          <p:cNvSpPr txBox="1"/>
          <p:nvPr/>
        </p:nvSpPr>
        <p:spPr>
          <a:xfrm>
            <a:off x="966638" y="122130"/>
            <a:ext cx="10515600" cy="1325563"/>
          </a:xfrm>
          <a:prstGeom prst="rect">
            <a:avLst/>
          </a:prstGeom>
          <a:noFill/>
          <a:ln>
            <a:noFill/>
          </a:ln>
        </p:spPr>
        <p:txBody>
          <a:bodyPr anchorCtr="0" anchor="ctr" bIns="45700" lIns="91425" spcFirstLastPara="1" rIns="91425" wrap="square" tIns="45700">
            <a:normAutofit/>
          </a:bodyPr>
          <a:lstStyle/>
          <a:p>
            <a:pPr indent="0" lvl="0" marL="0" marR="0" rtl="0" algn="ctr">
              <a:lnSpc>
                <a:spcPct val="90000"/>
              </a:lnSpc>
              <a:spcBef>
                <a:spcPts val="0"/>
              </a:spcBef>
              <a:spcAft>
                <a:spcPts val="0"/>
              </a:spcAft>
              <a:buClr>
                <a:schemeClr val="dk1"/>
              </a:buClr>
              <a:buSzPts val="6000"/>
              <a:buFont typeface="Calibri"/>
              <a:buNone/>
            </a:pPr>
            <a:r>
              <a:rPr b="1" lang="tr-TR" sz="6000" u="none">
                <a:solidFill>
                  <a:schemeClr val="dk1"/>
                </a:solidFill>
                <a:latin typeface="Calibri"/>
                <a:ea typeface="Calibri"/>
                <a:cs typeface="Calibri"/>
                <a:sym typeface="Calibri"/>
              </a:rPr>
              <a:t>What is PCR ?</a:t>
            </a:r>
            <a:endParaRPr b="0" sz="6000" u="non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pic>
        <p:nvPicPr>
          <p:cNvPr descr="gge1 (2)" id="105" name="Google Shape;105;p3"/>
          <p:cNvPicPr preferRelativeResize="0"/>
          <p:nvPr/>
        </p:nvPicPr>
        <p:blipFill rotWithShape="1">
          <a:blip r:embed="rId3">
            <a:alphaModFix/>
          </a:blip>
          <a:srcRect b="0" l="0" r="0" t="0"/>
          <a:stretch/>
        </p:blipFill>
        <p:spPr>
          <a:xfrm>
            <a:off x="0" y="0"/>
            <a:ext cx="12192000" cy="6858000"/>
          </a:xfrm>
          <a:prstGeom prst="rect">
            <a:avLst/>
          </a:prstGeom>
          <a:noFill/>
          <a:ln>
            <a:noFill/>
          </a:ln>
        </p:spPr>
      </p:pic>
      <p:sp>
        <p:nvSpPr>
          <p:cNvPr id="106" name="Google Shape;106;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rPr b="1" lang="tr-TR" sz="6000"/>
              <a:t>Conditions of PCR</a:t>
            </a:r>
            <a:endParaRPr sz="6000"/>
          </a:p>
        </p:txBody>
      </p:sp>
      <p:sp>
        <p:nvSpPr>
          <p:cNvPr id="107" name="Google Shape;107;p3"/>
          <p:cNvSpPr txBox="1"/>
          <p:nvPr>
            <p:ph idx="1" type="body"/>
          </p:nvPr>
        </p:nvSpPr>
        <p:spPr>
          <a:xfrm>
            <a:off x="838200" y="1659374"/>
            <a:ext cx="10515600" cy="4848303"/>
          </a:xfrm>
          <a:prstGeom prst="rect">
            <a:avLst/>
          </a:prstGeom>
          <a:noFill/>
          <a:ln>
            <a:noFill/>
          </a:ln>
        </p:spPr>
        <p:txBody>
          <a:bodyPr anchorCtr="0" anchor="t" bIns="45700" lIns="91425" spcFirstLastPara="1" rIns="91425" wrap="square" tIns="45700">
            <a:normAutofit/>
          </a:bodyPr>
          <a:lstStyle/>
          <a:p>
            <a:pPr indent="-514350" lvl="0" marL="514350" rtl="0" algn="l">
              <a:lnSpc>
                <a:spcPct val="90000"/>
              </a:lnSpc>
              <a:spcBef>
                <a:spcPts val="0"/>
              </a:spcBef>
              <a:spcAft>
                <a:spcPts val="0"/>
              </a:spcAft>
              <a:buClr>
                <a:schemeClr val="dk1"/>
              </a:buClr>
              <a:buSzPts val="4000"/>
              <a:buAutoNum type="arabicParenR"/>
            </a:pPr>
            <a:r>
              <a:rPr b="1" lang="tr-TR" sz="4000"/>
              <a:t>Denaturation:  92-95°C</a:t>
            </a:r>
            <a:endParaRPr/>
          </a:p>
          <a:p>
            <a:pPr indent="0" lvl="0" marL="0" rtl="0" algn="l">
              <a:lnSpc>
                <a:spcPct val="90000"/>
              </a:lnSpc>
              <a:spcBef>
                <a:spcPts val="1000"/>
              </a:spcBef>
              <a:spcAft>
                <a:spcPts val="0"/>
              </a:spcAft>
              <a:buClr>
                <a:schemeClr val="dk1"/>
              </a:buClr>
              <a:buSzPts val="3200"/>
              <a:buNone/>
            </a:pPr>
            <a:r>
              <a:rPr lang="tr-TR" sz="3200"/>
              <a:t>-</a:t>
            </a:r>
            <a:r>
              <a:rPr lang="tr-TR" sz="3600"/>
              <a:t>All double stranded DNA melts by high temperature</a:t>
            </a:r>
            <a:endParaRPr sz="3600"/>
          </a:p>
          <a:p>
            <a:pPr indent="0" lvl="0" marL="0" rtl="0" algn="l">
              <a:lnSpc>
                <a:spcPct val="90000"/>
              </a:lnSpc>
              <a:spcBef>
                <a:spcPts val="1000"/>
              </a:spcBef>
              <a:spcAft>
                <a:spcPts val="0"/>
              </a:spcAft>
              <a:buClr>
                <a:schemeClr val="dk1"/>
              </a:buClr>
              <a:buSzPts val="3600"/>
              <a:buNone/>
            </a:pPr>
            <a:r>
              <a:rPr lang="tr-TR" sz="3600"/>
              <a:t>-Hydrogene bonds are breaks</a:t>
            </a:r>
            <a:endParaRPr sz="3600"/>
          </a:p>
          <a:p>
            <a:pPr indent="0" lvl="0" marL="0" rtl="0" algn="l">
              <a:lnSpc>
                <a:spcPct val="90000"/>
              </a:lnSpc>
              <a:spcBef>
                <a:spcPts val="1000"/>
              </a:spcBef>
              <a:spcAft>
                <a:spcPts val="0"/>
              </a:spcAft>
              <a:buClr>
                <a:schemeClr val="dk1"/>
              </a:buClr>
              <a:buSzPts val="3200"/>
              <a:buNone/>
            </a:pPr>
            <a:r>
              <a:t/>
            </a:r>
            <a:endParaRPr b="1" sz="32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pic>
        <p:nvPicPr>
          <p:cNvPr descr="gge1 (2)" id="112" name="Google Shape;112;p4"/>
          <p:cNvPicPr preferRelativeResize="0"/>
          <p:nvPr/>
        </p:nvPicPr>
        <p:blipFill rotWithShape="1">
          <a:blip r:embed="rId3">
            <a:alphaModFix/>
          </a:blip>
          <a:srcRect b="0" l="0" r="0" t="0"/>
          <a:stretch/>
        </p:blipFill>
        <p:spPr>
          <a:xfrm>
            <a:off x="0" y="0"/>
            <a:ext cx="12192000" cy="6858000"/>
          </a:xfrm>
          <a:prstGeom prst="rect">
            <a:avLst/>
          </a:prstGeom>
          <a:noFill/>
          <a:ln>
            <a:noFill/>
          </a:ln>
        </p:spPr>
      </p:pic>
      <p:sp>
        <p:nvSpPr>
          <p:cNvPr id="113" name="Google Shape;113;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rPr b="1" lang="tr-TR" sz="6000"/>
              <a:t>Conditions of PCR</a:t>
            </a:r>
            <a:endParaRPr sz="6000"/>
          </a:p>
        </p:txBody>
      </p:sp>
      <p:sp>
        <p:nvSpPr>
          <p:cNvPr id="114" name="Google Shape;114;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4000"/>
              <a:buNone/>
            </a:pPr>
            <a:r>
              <a:rPr b="1" lang="tr-TR" sz="4000"/>
              <a:t>2) Annealing: 50-70°C</a:t>
            </a:r>
            <a:endParaRPr/>
          </a:p>
          <a:p>
            <a:pPr indent="0" lvl="0" marL="0" rtl="0" algn="l">
              <a:lnSpc>
                <a:spcPct val="90000"/>
              </a:lnSpc>
              <a:spcBef>
                <a:spcPts val="1000"/>
              </a:spcBef>
              <a:spcAft>
                <a:spcPts val="0"/>
              </a:spcAft>
              <a:buClr>
                <a:schemeClr val="dk1"/>
              </a:buClr>
              <a:buSzPts val="3600"/>
              <a:buNone/>
            </a:pPr>
            <a:r>
              <a:rPr lang="tr-TR" sz="3600"/>
              <a:t>Primer pairs binds to their complementery site of DNA.</a:t>
            </a:r>
            <a:endParaRPr/>
          </a:p>
          <a:p>
            <a:pPr indent="0" lvl="0" marL="0" rtl="0" algn="l">
              <a:lnSpc>
                <a:spcPct val="90000"/>
              </a:lnSpc>
              <a:spcBef>
                <a:spcPts val="1000"/>
              </a:spcBef>
              <a:spcAft>
                <a:spcPts val="0"/>
              </a:spcAft>
              <a:buClr>
                <a:schemeClr val="dk1"/>
              </a:buClr>
              <a:buSzPts val="2800"/>
              <a:buNone/>
            </a:pPr>
            <a:r>
              <a:t/>
            </a:r>
            <a:endParaRPr/>
          </a:p>
          <a:p>
            <a:pPr indent="-50800" lvl="0" marL="22860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pic>
        <p:nvPicPr>
          <p:cNvPr descr="gge1 (2)" id="119" name="Google Shape;119;p5"/>
          <p:cNvPicPr preferRelativeResize="0"/>
          <p:nvPr/>
        </p:nvPicPr>
        <p:blipFill rotWithShape="1">
          <a:blip r:embed="rId3">
            <a:alphaModFix/>
          </a:blip>
          <a:srcRect b="0" l="0" r="0" t="0"/>
          <a:stretch/>
        </p:blipFill>
        <p:spPr>
          <a:xfrm>
            <a:off x="0" y="0"/>
            <a:ext cx="12192000" cy="6858000"/>
          </a:xfrm>
          <a:prstGeom prst="rect">
            <a:avLst/>
          </a:prstGeom>
          <a:noFill/>
          <a:ln>
            <a:noFill/>
          </a:ln>
          <a:effectLst>
            <a:outerShdw blurRad="50800" rotWithShape="0" algn="ctr" dir="5400000" dist="50800">
              <a:srgbClr val="000000"/>
            </a:outerShdw>
          </a:effectLst>
        </p:spPr>
      </p:pic>
      <p:sp>
        <p:nvSpPr>
          <p:cNvPr id="120" name="Google Shape;120;p5"/>
          <p:cNvSpPr txBox="1"/>
          <p:nvPr>
            <p:ph type="title"/>
          </p:nvPr>
        </p:nvSpPr>
        <p:spPr>
          <a:xfrm>
            <a:off x="838200" y="-328001"/>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rPr b="1" lang="tr-TR" sz="6000"/>
              <a:t>Primers</a:t>
            </a:r>
            <a:endParaRPr b="1"/>
          </a:p>
        </p:txBody>
      </p:sp>
      <p:sp>
        <p:nvSpPr>
          <p:cNvPr id="121" name="Google Shape;121;p5"/>
          <p:cNvSpPr txBox="1"/>
          <p:nvPr>
            <p:ph idx="1" type="body"/>
          </p:nvPr>
        </p:nvSpPr>
        <p:spPr>
          <a:xfrm>
            <a:off x="1" y="795204"/>
            <a:ext cx="643371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600"/>
              <a:buChar char="•"/>
            </a:pPr>
            <a:r>
              <a:rPr lang="tr-TR" sz="2600"/>
              <a:t>18-24base long oligonucleotides</a:t>
            </a:r>
            <a:endParaRPr sz="2600"/>
          </a:p>
          <a:p>
            <a:pPr indent="-228600" lvl="0" marL="228600" rtl="0" algn="l">
              <a:lnSpc>
                <a:spcPct val="90000"/>
              </a:lnSpc>
              <a:spcBef>
                <a:spcPts val="1000"/>
              </a:spcBef>
              <a:spcAft>
                <a:spcPts val="0"/>
              </a:spcAft>
              <a:buClr>
                <a:schemeClr val="dk1"/>
              </a:buClr>
              <a:buSzPts val="2600"/>
              <a:buChar char="•"/>
            </a:pPr>
            <a:r>
              <a:rPr lang="tr-TR" sz="2600"/>
              <a:t>Two primers are used in each PCR reaction, and they are designed so that they flank the target region (region that should be copied). That is, they are given sequences that will make them bind to opposite strands of the template DNA, just at the edges of the region to be copied.</a:t>
            </a:r>
            <a:endParaRPr/>
          </a:p>
          <a:p>
            <a:pPr indent="0" lvl="0" marL="228600" rtl="0" algn="l">
              <a:lnSpc>
                <a:spcPct val="90000"/>
              </a:lnSpc>
              <a:spcBef>
                <a:spcPts val="1000"/>
              </a:spcBef>
              <a:spcAft>
                <a:spcPts val="0"/>
              </a:spcAft>
              <a:buClr>
                <a:schemeClr val="dk1"/>
              </a:buClr>
              <a:buSzPts val="3600"/>
              <a:buNone/>
            </a:pPr>
            <a:r>
              <a:t/>
            </a:r>
            <a:endParaRPr sz="3600"/>
          </a:p>
          <a:p>
            <a:pPr indent="0" lvl="0" marL="228600" rtl="0" algn="l">
              <a:lnSpc>
                <a:spcPct val="90000"/>
              </a:lnSpc>
              <a:spcBef>
                <a:spcPts val="1000"/>
              </a:spcBef>
              <a:spcAft>
                <a:spcPts val="0"/>
              </a:spcAft>
              <a:buClr>
                <a:schemeClr val="dk1"/>
              </a:buClr>
              <a:buSzPts val="3600"/>
              <a:buNone/>
            </a:pPr>
            <a:r>
              <a:t/>
            </a:r>
            <a:endParaRPr sz="3600"/>
          </a:p>
          <a:p>
            <a:pPr indent="0" lvl="0" marL="228600" rtl="0" algn="l">
              <a:lnSpc>
                <a:spcPct val="90000"/>
              </a:lnSpc>
              <a:spcBef>
                <a:spcPts val="1000"/>
              </a:spcBef>
              <a:spcAft>
                <a:spcPts val="0"/>
              </a:spcAft>
              <a:buClr>
                <a:schemeClr val="dk1"/>
              </a:buClr>
              <a:buSzPts val="3600"/>
              <a:buNone/>
            </a:pPr>
            <a:r>
              <a:t/>
            </a:r>
            <a:endParaRPr sz="3600"/>
          </a:p>
          <a:p>
            <a:pPr indent="-50800" lvl="0" marL="228600" rtl="0" algn="l">
              <a:lnSpc>
                <a:spcPct val="90000"/>
              </a:lnSpc>
              <a:spcBef>
                <a:spcPts val="1000"/>
              </a:spcBef>
              <a:spcAft>
                <a:spcPts val="0"/>
              </a:spcAft>
              <a:buClr>
                <a:schemeClr val="dk1"/>
              </a:buClr>
              <a:buSzPts val="2800"/>
              <a:buNone/>
            </a:pPr>
            <a:r>
              <a:t/>
            </a:r>
            <a:endParaRPr/>
          </a:p>
          <a:p>
            <a:pPr indent="-50800" lvl="0" marL="228600" rtl="0" algn="l">
              <a:lnSpc>
                <a:spcPct val="90000"/>
              </a:lnSpc>
              <a:spcBef>
                <a:spcPts val="1000"/>
              </a:spcBef>
              <a:spcAft>
                <a:spcPts val="0"/>
              </a:spcAft>
              <a:buClr>
                <a:schemeClr val="dk1"/>
              </a:buClr>
              <a:buSzPts val="2800"/>
              <a:buNone/>
            </a:pPr>
            <a:r>
              <a:t/>
            </a:r>
            <a:endParaRPr/>
          </a:p>
        </p:txBody>
      </p:sp>
      <p:sp>
        <p:nvSpPr>
          <p:cNvPr id="122" name="Google Shape;122;p5"/>
          <p:cNvSpPr txBox="1"/>
          <p:nvPr/>
        </p:nvSpPr>
        <p:spPr>
          <a:xfrm>
            <a:off x="10207110" y="4903470"/>
            <a:ext cx="2293379" cy="52375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23" name="Google Shape;123;p5"/>
          <p:cNvSpPr txBox="1"/>
          <p:nvPr/>
        </p:nvSpPr>
        <p:spPr>
          <a:xfrm>
            <a:off x="6148383" y="2515429"/>
            <a:ext cx="167828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tr-TR" sz="1800">
                <a:solidFill>
                  <a:schemeClr val="dk1"/>
                </a:solidFill>
                <a:latin typeface="Calibri"/>
                <a:ea typeface="Calibri"/>
                <a:cs typeface="Calibri"/>
                <a:sym typeface="Calibri"/>
              </a:rPr>
              <a:t>Forward Primer</a:t>
            </a:r>
            <a:endParaRPr b="1" sz="1800">
              <a:solidFill>
                <a:schemeClr val="dk1"/>
              </a:solidFill>
              <a:latin typeface="Calibri"/>
              <a:ea typeface="Calibri"/>
              <a:cs typeface="Calibri"/>
              <a:sym typeface="Calibri"/>
            </a:endParaRPr>
          </a:p>
        </p:txBody>
      </p:sp>
      <p:sp>
        <p:nvSpPr>
          <p:cNvPr id="124" name="Google Shape;124;p5"/>
          <p:cNvSpPr txBox="1"/>
          <p:nvPr/>
        </p:nvSpPr>
        <p:spPr>
          <a:xfrm>
            <a:off x="6073320" y="4063206"/>
            <a:ext cx="1632306"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tr-TR" sz="1800">
                <a:solidFill>
                  <a:schemeClr val="dk1"/>
                </a:solidFill>
                <a:latin typeface="Calibri"/>
                <a:ea typeface="Calibri"/>
                <a:cs typeface="Calibri"/>
                <a:sym typeface="Calibri"/>
              </a:rPr>
              <a:t>Reverse Primer</a:t>
            </a:r>
            <a:endParaRPr b="1" sz="1800">
              <a:solidFill>
                <a:schemeClr val="dk1"/>
              </a:solidFill>
              <a:latin typeface="Calibri"/>
              <a:ea typeface="Calibri"/>
              <a:cs typeface="Calibri"/>
              <a:sym typeface="Calibri"/>
            </a:endParaRPr>
          </a:p>
        </p:txBody>
      </p:sp>
      <p:cxnSp>
        <p:nvCxnSpPr>
          <p:cNvPr id="125" name="Google Shape;125;p5"/>
          <p:cNvCxnSpPr/>
          <p:nvPr/>
        </p:nvCxnSpPr>
        <p:spPr>
          <a:xfrm>
            <a:off x="7541335" y="2927747"/>
            <a:ext cx="1225475" cy="0"/>
          </a:xfrm>
          <a:prstGeom prst="straightConnector1">
            <a:avLst/>
          </a:prstGeom>
          <a:noFill/>
          <a:ln cap="flat" cmpd="sng" w="28575">
            <a:solidFill>
              <a:schemeClr val="dk1"/>
            </a:solidFill>
            <a:prstDash val="solid"/>
            <a:miter lim="800000"/>
            <a:headEnd len="sm" w="sm" type="none"/>
            <a:tailEnd len="med" w="med" type="triangle"/>
          </a:ln>
        </p:spPr>
      </p:cxnSp>
      <p:cxnSp>
        <p:nvCxnSpPr>
          <p:cNvPr id="126" name="Google Shape;126;p5"/>
          <p:cNvCxnSpPr/>
          <p:nvPr/>
        </p:nvCxnSpPr>
        <p:spPr>
          <a:xfrm rot="10800000">
            <a:off x="9006840" y="4183023"/>
            <a:ext cx="1552015" cy="0"/>
          </a:xfrm>
          <a:prstGeom prst="straightConnector1">
            <a:avLst/>
          </a:prstGeom>
          <a:noFill/>
          <a:ln cap="flat" cmpd="sng" w="28575">
            <a:solidFill>
              <a:schemeClr val="dk1"/>
            </a:solidFill>
            <a:prstDash val="solid"/>
            <a:miter lim="800000"/>
            <a:headEnd len="sm" w="sm" type="none"/>
            <a:tailEnd len="med" w="med" type="triangle"/>
          </a:ln>
        </p:spPr>
      </p:cxn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5"/>
                                        </p:tgtEl>
                                        <p:attrNameLst>
                                          <p:attrName>style.visibility</p:attrName>
                                        </p:attrNameLst>
                                      </p:cBhvr>
                                      <p:to>
                                        <p:strVal val="visible"/>
                                      </p:to>
                                    </p:set>
                                    <p:animEffect filter="fade" transition="in">
                                      <p:cBhvr>
                                        <p:cTn dur="500"/>
                                        <p:tgtEl>
                                          <p:spTgt spid="125"/>
                                        </p:tgtEl>
                                      </p:cBhvr>
                                    </p:animEffect>
                                  </p:childTnLst>
                                </p:cTn>
                              </p:par>
                              <p:par>
                                <p:cTn fill="hold" nodeType="withEffect" presetClass="entr" presetID="10" presetSubtype="0">
                                  <p:stCondLst>
                                    <p:cond delay="0"/>
                                  </p:stCondLst>
                                  <p:childTnLst>
                                    <p:set>
                                      <p:cBhvr>
                                        <p:cTn dur="1" fill="hold">
                                          <p:stCondLst>
                                            <p:cond delay="0"/>
                                          </p:stCondLst>
                                        </p:cTn>
                                        <p:tgtEl>
                                          <p:spTgt spid="126"/>
                                        </p:tgtEl>
                                        <p:attrNameLst>
                                          <p:attrName>style.visibility</p:attrName>
                                        </p:attrNameLst>
                                      </p:cBhvr>
                                      <p:to>
                                        <p:strVal val="visible"/>
                                      </p:to>
                                    </p:set>
                                    <p:animEffect filter="fade" transition="in">
                                      <p:cBhvr>
                                        <p:cTn dur="500"/>
                                        <p:tgtEl>
                                          <p:spTgt spid="126"/>
                                        </p:tgtEl>
                                      </p:cBhvr>
                                    </p:animEffect>
                                  </p:childTnLst>
                                </p:cTn>
                              </p:par>
                              <p:par>
                                <p:cTn fill="hold" nodeType="withEffect" presetClass="entr" presetID="10" presetSubtype="0">
                                  <p:stCondLst>
                                    <p:cond delay="0"/>
                                  </p:stCondLst>
                                  <p:childTnLst>
                                    <p:set>
                                      <p:cBhvr>
                                        <p:cTn dur="1" fill="hold">
                                          <p:stCondLst>
                                            <p:cond delay="0"/>
                                          </p:stCondLst>
                                        </p:cTn>
                                        <p:tgtEl>
                                          <p:spTgt spid="123"/>
                                        </p:tgtEl>
                                        <p:attrNameLst>
                                          <p:attrName>style.visibility</p:attrName>
                                        </p:attrNameLst>
                                      </p:cBhvr>
                                      <p:to>
                                        <p:strVal val="visible"/>
                                      </p:to>
                                    </p:set>
                                    <p:animEffect filter="fade" transition="in">
                                      <p:cBhvr>
                                        <p:cTn dur="500"/>
                                        <p:tgtEl>
                                          <p:spTgt spid="123"/>
                                        </p:tgtEl>
                                      </p:cBhvr>
                                    </p:animEffect>
                                  </p:childTnLst>
                                </p:cTn>
                              </p:par>
                              <p:par>
                                <p:cTn fill="hold" nodeType="withEffect" presetClass="entr" presetID="10" presetSubtype="0">
                                  <p:stCondLst>
                                    <p:cond delay="0"/>
                                  </p:stCondLst>
                                  <p:childTnLst>
                                    <p:set>
                                      <p:cBhvr>
                                        <p:cTn dur="1" fill="hold">
                                          <p:stCondLst>
                                            <p:cond delay="0"/>
                                          </p:stCondLst>
                                        </p:cTn>
                                        <p:tgtEl>
                                          <p:spTgt spid="124"/>
                                        </p:tgtEl>
                                        <p:attrNameLst>
                                          <p:attrName>style.visibility</p:attrName>
                                        </p:attrNameLst>
                                      </p:cBhvr>
                                      <p:to>
                                        <p:strVal val="visible"/>
                                      </p:to>
                                    </p:set>
                                    <p:animEffect filter="fade" transition="in">
                                      <p:cBhvr>
                                        <p:cTn dur="500"/>
                                        <p:tgtEl>
                                          <p:spTgt spid="12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pic>
        <p:nvPicPr>
          <p:cNvPr descr="gge1 (2)" id="131" name="Google Shape;131;p6"/>
          <p:cNvPicPr preferRelativeResize="0"/>
          <p:nvPr/>
        </p:nvPicPr>
        <p:blipFill rotWithShape="1">
          <a:blip r:embed="rId3">
            <a:alphaModFix/>
          </a:blip>
          <a:srcRect b="0" l="0" r="0" t="0"/>
          <a:stretch/>
        </p:blipFill>
        <p:spPr>
          <a:xfrm>
            <a:off x="0" y="0"/>
            <a:ext cx="12192000" cy="6858000"/>
          </a:xfrm>
          <a:prstGeom prst="rect">
            <a:avLst/>
          </a:prstGeom>
          <a:noFill/>
          <a:ln>
            <a:noFill/>
          </a:ln>
        </p:spPr>
      </p:pic>
      <p:sp>
        <p:nvSpPr>
          <p:cNvPr id="132" name="Google Shape;132;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rPr b="1" lang="tr-TR" sz="6000"/>
              <a:t>Conditions of PCR</a:t>
            </a:r>
            <a:endParaRPr sz="6000"/>
          </a:p>
        </p:txBody>
      </p:sp>
      <p:sp>
        <p:nvSpPr>
          <p:cNvPr id="133" name="Google Shape;133;p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4000"/>
              <a:buNone/>
            </a:pPr>
            <a:r>
              <a:rPr b="1" lang="tr-TR" sz="4000"/>
              <a:t>3) Extension: 72°C</a:t>
            </a:r>
            <a:endParaRPr/>
          </a:p>
          <a:p>
            <a:pPr indent="0" lvl="0" marL="0" rtl="0" algn="l">
              <a:lnSpc>
                <a:spcPct val="90000"/>
              </a:lnSpc>
              <a:spcBef>
                <a:spcPts val="1000"/>
              </a:spcBef>
              <a:spcAft>
                <a:spcPts val="0"/>
              </a:spcAft>
              <a:buClr>
                <a:schemeClr val="dk1"/>
              </a:buClr>
              <a:buSzPts val="3600"/>
              <a:buNone/>
            </a:pPr>
            <a:r>
              <a:rPr lang="tr-TR" sz="3600"/>
              <a:t>DNA polymerase binds to the annealed primers and extends DNA</a:t>
            </a:r>
            <a:endParaRPr/>
          </a:p>
          <a:p>
            <a:pPr indent="-50800" lvl="0" marL="228600" rtl="0" algn="l">
              <a:lnSpc>
                <a:spcPct val="90000"/>
              </a:lnSpc>
              <a:spcBef>
                <a:spcPts val="1000"/>
              </a:spcBef>
              <a:spcAft>
                <a:spcPts val="0"/>
              </a:spcAft>
              <a:buClr>
                <a:schemeClr val="dk1"/>
              </a:buClr>
              <a:buSzPts val="2800"/>
              <a:buNone/>
            </a:pPr>
            <a:r>
              <a:t/>
            </a:r>
            <a:endParaRPr/>
          </a:p>
        </p:txBody>
      </p:sp>
      <p:cxnSp>
        <p:nvCxnSpPr>
          <p:cNvPr id="134" name="Google Shape;134;p6"/>
          <p:cNvCxnSpPr/>
          <p:nvPr/>
        </p:nvCxnSpPr>
        <p:spPr>
          <a:xfrm>
            <a:off x="5723907" y="4911531"/>
            <a:ext cx="1520100" cy="0"/>
          </a:xfrm>
          <a:prstGeom prst="straightConnector1">
            <a:avLst/>
          </a:prstGeom>
          <a:noFill/>
          <a:ln cap="flat" cmpd="sng" w="57150">
            <a:solidFill>
              <a:schemeClr val="dk1"/>
            </a:solidFill>
            <a:prstDash val="solid"/>
            <a:miter lim="800000"/>
            <a:headEnd len="sm" w="sm" type="none"/>
            <a:tailEnd len="med" w="med" type="triangle"/>
          </a:ln>
        </p:spPr>
      </p:cxnSp>
      <p:pic>
        <p:nvPicPr>
          <p:cNvPr id="135" name="Google Shape;135;p6"/>
          <p:cNvPicPr preferRelativeResize="0"/>
          <p:nvPr/>
        </p:nvPicPr>
        <p:blipFill rotWithShape="1">
          <a:blip r:embed="rId4">
            <a:alphaModFix/>
          </a:blip>
          <a:srcRect b="0" l="0" r="0" t="0"/>
          <a:stretch/>
        </p:blipFill>
        <p:spPr>
          <a:xfrm>
            <a:off x="7988506" y="4654356"/>
            <a:ext cx="323850" cy="514350"/>
          </a:xfrm>
          <a:prstGeom prst="rect">
            <a:avLst/>
          </a:prstGeom>
          <a:noFill/>
          <a:ln>
            <a:noFill/>
          </a:ln>
        </p:spPr>
      </p:pic>
      <p:pic>
        <p:nvPicPr>
          <p:cNvPr id="136" name="Google Shape;136;p6"/>
          <p:cNvPicPr preferRelativeResize="0"/>
          <p:nvPr/>
        </p:nvPicPr>
        <p:blipFill rotWithShape="1">
          <a:blip r:embed="rId5">
            <a:alphaModFix/>
          </a:blip>
          <a:srcRect b="0" l="0" r="0" t="0"/>
          <a:stretch/>
        </p:blipFill>
        <p:spPr>
          <a:xfrm>
            <a:off x="11221902" y="4786869"/>
            <a:ext cx="323850" cy="51435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4"/>
                                        </p:tgtEl>
                                        <p:attrNameLst>
                                          <p:attrName>style.visibility</p:attrName>
                                        </p:attrNameLst>
                                      </p:cBhvr>
                                      <p:to>
                                        <p:strVal val="visible"/>
                                      </p:to>
                                    </p:set>
                                    <p:animEffect filter="fade" transition="in">
                                      <p:cBhvr>
                                        <p:cTn dur="500"/>
                                        <p:tgtEl>
                                          <p:spTgt spid="134"/>
                                        </p:tgtEl>
                                      </p:cBhvr>
                                    </p:animEffect>
                                  </p:childTnLst>
                                </p:cTn>
                              </p:par>
                              <p:par>
                                <p:cTn fill="hold" nodeType="withEffect" presetClass="entr" presetID="10" presetSubtype="0">
                                  <p:stCondLst>
                                    <p:cond delay="0"/>
                                  </p:stCondLst>
                                  <p:childTnLst>
                                    <p:set>
                                      <p:cBhvr>
                                        <p:cTn dur="1" fill="hold">
                                          <p:stCondLst>
                                            <p:cond delay="0"/>
                                          </p:stCondLst>
                                        </p:cTn>
                                        <p:tgtEl>
                                          <p:spTgt spid="135"/>
                                        </p:tgtEl>
                                        <p:attrNameLst>
                                          <p:attrName>style.visibility</p:attrName>
                                        </p:attrNameLst>
                                      </p:cBhvr>
                                      <p:to>
                                        <p:strVal val="visible"/>
                                      </p:to>
                                    </p:set>
                                    <p:animEffect filter="fade" transition="in">
                                      <p:cBhvr>
                                        <p:cTn dur="1000"/>
                                        <p:tgtEl>
                                          <p:spTgt spid="135"/>
                                        </p:tgtEl>
                                      </p:cBhvr>
                                    </p:animEffect>
                                  </p:childTnLst>
                                </p:cTn>
                              </p:par>
                              <p:par>
                                <p:cTn fill="hold" nodeType="withEffect" presetClass="entr" presetID="10" presetSubtype="0">
                                  <p:stCondLst>
                                    <p:cond delay="0"/>
                                  </p:stCondLst>
                                  <p:childTnLst>
                                    <p:set>
                                      <p:cBhvr>
                                        <p:cTn dur="1" fill="hold">
                                          <p:stCondLst>
                                            <p:cond delay="0"/>
                                          </p:stCondLst>
                                        </p:cTn>
                                        <p:tgtEl>
                                          <p:spTgt spid="136"/>
                                        </p:tgtEl>
                                        <p:attrNameLst>
                                          <p:attrName>style.visibility</p:attrName>
                                        </p:attrNameLst>
                                      </p:cBhvr>
                                      <p:to>
                                        <p:strVal val="visible"/>
                                      </p:to>
                                    </p:set>
                                    <p:animEffect filter="fade" transition="in">
                                      <p:cBhvr>
                                        <p:cTn dur="1000"/>
                                        <p:tgtEl>
                                          <p:spTgt spid="13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pic>
        <p:nvPicPr>
          <p:cNvPr descr="gge1 (2)" id="141" name="Google Shape;141;p7"/>
          <p:cNvPicPr preferRelativeResize="0"/>
          <p:nvPr/>
        </p:nvPicPr>
        <p:blipFill rotWithShape="1">
          <a:blip r:embed="rId3">
            <a:alphaModFix/>
          </a:blip>
          <a:srcRect b="0" l="0" r="0" t="0"/>
          <a:stretch/>
        </p:blipFill>
        <p:spPr>
          <a:xfrm>
            <a:off x="0" y="0"/>
            <a:ext cx="12192000" cy="6858000"/>
          </a:xfrm>
          <a:prstGeom prst="rect">
            <a:avLst/>
          </a:prstGeom>
          <a:noFill/>
          <a:ln>
            <a:noFill/>
          </a:ln>
        </p:spPr>
      </p:pic>
      <p:sp>
        <p:nvSpPr>
          <p:cNvPr id="142" name="Google Shape;142;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rPr b="1" lang="tr-TR" sz="6000"/>
              <a:t>Taq Polymerase</a:t>
            </a:r>
            <a:endParaRPr b="1" sz="6000"/>
          </a:p>
        </p:txBody>
      </p:sp>
      <p:sp>
        <p:nvSpPr>
          <p:cNvPr id="143" name="Google Shape;143;p7"/>
          <p:cNvSpPr/>
          <p:nvPr/>
        </p:nvSpPr>
        <p:spPr>
          <a:xfrm>
            <a:off x="1119086" y="2152582"/>
            <a:ext cx="9711592" cy="129266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tr-TR" sz="2600">
                <a:solidFill>
                  <a:schemeClr val="dk1"/>
                </a:solidFill>
                <a:latin typeface="Calibri"/>
                <a:ea typeface="Calibri"/>
                <a:cs typeface="Calibri"/>
                <a:sym typeface="Calibri"/>
              </a:rPr>
              <a:t>The DNA polymerase typically used in PCR is called Taq polymerase, after the heat-tolerant bacterium from which it was isolated (Thermus aquaticus).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pic>
        <p:nvPicPr>
          <p:cNvPr descr="gge1 (2)" id="149" name="Google Shape;149;p8"/>
          <p:cNvPicPr preferRelativeResize="0"/>
          <p:nvPr/>
        </p:nvPicPr>
        <p:blipFill rotWithShape="1">
          <a:blip r:embed="rId3">
            <a:alphaModFix/>
          </a:blip>
          <a:srcRect b="0" l="0" r="0" t="0"/>
          <a:stretch/>
        </p:blipFill>
        <p:spPr>
          <a:xfrm>
            <a:off x="0" y="0"/>
            <a:ext cx="12192000" cy="6858000"/>
          </a:xfrm>
          <a:prstGeom prst="rect">
            <a:avLst/>
          </a:prstGeom>
          <a:noFill/>
          <a:ln>
            <a:noFill/>
          </a:ln>
        </p:spPr>
      </p:pic>
      <p:sp>
        <p:nvSpPr>
          <p:cNvPr id="150" name="Google Shape;150;p8"/>
          <p:cNvSpPr txBox="1"/>
          <p:nvPr>
            <p:ph idx="1" type="body"/>
          </p:nvPr>
        </p:nvSpPr>
        <p:spPr>
          <a:xfrm>
            <a:off x="103944" y="2417525"/>
            <a:ext cx="3061667" cy="4351338"/>
          </a:xfrm>
          <a:prstGeom prst="rect">
            <a:avLst/>
          </a:prstGeom>
          <a:noFill/>
          <a:ln>
            <a:noFill/>
          </a:ln>
        </p:spPr>
        <p:txBody>
          <a:bodyPr anchorCtr="0" anchor="t" bIns="45700" lIns="91425" spcFirstLastPara="1" rIns="91425" wrap="square" tIns="45700">
            <a:normAutofit/>
          </a:bodyPr>
          <a:lstStyle/>
          <a:p>
            <a:pPr indent="-514350" lvl="0" marL="514350" rtl="0" algn="l">
              <a:lnSpc>
                <a:spcPct val="90000"/>
              </a:lnSpc>
              <a:spcBef>
                <a:spcPts val="0"/>
              </a:spcBef>
              <a:spcAft>
                <a:spcPts val="0"/>
              </a:spcAft>
              <a:buClr>
                <a:schemeClr val="dk1"/>
              </a:buClr>
              <a:buSzPts val="3200"/>
              <a:buAutoNum type="arabicParenR"/>
            </a:pPr>
            <a:r>
              <a:rPr b="1" lang="tr-TR" sz="3200"/>
              <a:t>Denaturation </a:t>
            </a:r>
            <a:endParaRPr b="1"/>
          </a:p>
          <a:p>
            <a:pPr indent="-336550" lvl="0" marL="514350" rtl="0" algn="l">
              <a:lnSpc>
                <a:spcPct val="90000"/>
              </a:lnSpc>
              <a:spcBef>
                <a:spcPts val="1000"/>
              </a:spcBef>
              <a:spcAft>
                <a:spcPts val="0"/>
              </a:spcAft>
              <a:buClr>
                <a:schemeClr val="dk1"/>
              </a:buClr>
              <a:buSzPts val="2800"/>
              <a:buNone/>
            </a:pPr>
            <a:r>
              <a:t/>
            </a:r>
            <a:endParaRPr b="1"/>
          </a:p>
          <a:p>
            <a:pPr indent="-514350" lvl="0" marL="514350" rtl="0" algn="l">
              <a:lnSpc>
                <a:spcPct val="90000"/>
              </a:lnSpc>
              <a:spcBef>
                <a:spcPts val="1000"/>
              </a:spcBef>
              <a:spcAft>
                <a:spcPts val="0"/>
              </a:spcAft>
              <a:buClr>
                <a:schemeClr val="dk1"/>
              </a:buClr>
              <a:buSzPts val="3200"/>
              <a:buAutoNum type="arabicParenR"/>
            </a:pPr>
            <a:r>
              <a:rPr b="1" lang="tr-TR" sz="3200"/>
              <a:t>Annealing</a:t>
            </a:r>
            <a:endParaRPr b="1"/>
          </a:p>
          <a:p>
            <a:pPr indent="-336550" lvl="0" marL="514350" rtl="0" algn="l">
              <a:lnSpc>
                <a:spcPct val="90000"/>
              </a:lnSpc>
              <a:spcBef>
                <a:spcPts val="1000"/>
              </a:spcBef>
              <a:spcAft>
                <a:spcPts val="0"/>
              </a:spcAft>
              <a:buClr>
                <a:schemeClr val="dk1"/>
              </a:buClr>
              <a:buSzPts val="2800"/>
              <a:buNone/>
            </a:pPr>
            <a:r>
              <a:t/>
            </a:r>
            <a:endParaRPr b="1"/>
          </a:p>
          <a:p>
            <a:pPr indent="-514350" lvl="0" marL="514350" rtl="0" algn="l">
              <a:lnSpc>
                <a:spcPct val="90000"/>
              </a:lnSpc>
              <a:spcBef>
                <a:spcPts val="1000"/>
              </a:spcBef>
              <a:spcAft>
                <a:spcPts val="0"/>
              </a:spcAft>
              <a:buClr>
                <a:schemeClr val="dk1"/>
              </a:buClr>
              <a:buSzPts val="3200"/>
              <a:buAutoNum type="arabicParenR"/>
            </a:pPr>
            <a:r>
              <a:rPr b="1" lang="tr-TR" sz="3200"/>
              <a:t>Extension</a:t>
            </a:r>
            <a:endParaRPr b="1"/>
          </a:p>
        </p:txBody>
      </p:sp>
      <p:cxnSp>
        <p:nvCxnSpPr>
          <p:cNvPr id="151" name="Google Shape;151;p8"/>
          <p:cNvCxnSpPr/>
          <p:nvPr/>
        </p:nvCxnSpPr>
        <p:spPr>
          <a:xfrm>
            <a:off x="3600450" y="3219688"/>
            <a:ext cx="11430" cy="3261122"/>
          </a:xfrm>
          <a:prstGeom prst="straightConnector1">
            <a:avLst/>
          </a:prstGeom>
          <a:noFill/>
          <a:ln cap="flat" cmpd="sng" w="38100">
            <a:solidFill>
              <a:schemeClr val="dk1"/>
            </a:solidFill>
            <a:prstDash val="solid"/>
            <a:miter lim="800000"/>
            <a:headEnd len="sm" w="sm" type="none"/>
            <a:tailEnd len="sm" w="sm" type="none"/>
          </a:ln>
        </p:spPr>
      </p:cxnSp>
      <p:cxnSp>
        <p:nvCxnSpPr>
          <p:cNvPr id="152" name="Google Shape;152;p8"/>
          <p:cNvCxnSpPr/>
          <p:nvPr/>
        </p:nvCxnSpPr>
        <p:spPr>
          <a:xfrm>
            <a:off x="3611880" y="6480810"/>
            <a:ext cx="6526530" cy="0"/>
          </a:xfrm>
          <a:prstGeom prst="straightConnector1">
            <a:avLst/>
          </a:prstGeom>
          <a:noFill/>
          <a:ln cap="flat" cmpd="sng" w="28575">
            <a:solidFill>
              <a:schemeClr val="dk1"/>
            </a:solidFill>
            <a:prstDash val="solid"/>
            <a:miter lim="800000"/>
            <a:headEnd len="sm" w="sm" type="none"/>
            <a:tailEnd len="sm" w="sm" type="none"/>
          </a:ln>
        </p:spPr>
      </p:cxnSp>
      <p:cxnSp>
        <p:nvCxnSpPr>
          <p:cNvPr id="153" name="Google Shape;153;p8"/>
          <p:cNvCxnSpPr/>
          <p:nvPr/>
        </p:nvCxnSpPr>
        <p:spPr>
          <a:xfrm>
            <a:off x="4823460" y="3611880"/>
            <a:ext cx="1455420" cy="0"/>
          </a:xfrm>
          <a:prstGeom prst="straightConnector1">
            <a:avLst/>
          </a:prstGeom>
          <a:noFill/>
          <a:ln cap="flat" cmpd="sng" w="57150">
            <a:solidFill>
              <a:schemeClr val="dk1"/>
            </a:solidFill>
            <a:prstDash val="solid"/>
            <a:miter lim="800000"/>
            <a:headEnd len="sm" w="sm" type="none"/>
            <a:tailEnd len="sm" w="sm" type="none"/>
          </a:ln>
        </p:spPr>
      </p:cxnSp>
      <p:cxnSp>
        <p:nvCxnSpPr>
          <p:cNvPr id="154" name="Google Shape;154;p8"/>
          <p:cNvCxnSpPr/>
          <p:nvPr/>
        </p:nvCxnSpPr>
        <p:spPr>
          <a:xfrm>
            <a:off x="6278880" y="3611880"/>
            <a:ext cx="634365" cy="1394460"/>
          </a:xfrm>
          <a:prstGeom prst="straightConnector1">
            <a:avLst/>
          </a:prstGeom>
          <a:noFill/>
          <a:ln cap="flat" cmpd="sng" w="57150">
            <a:solidFill>
              <a:schemeClr val="dk1"/>
            </a:solidFill>
            <a:prstDash val="solid"/>
            <a:miter lim="800000"/>
            <a:headEnd len="sm" w="sm" type="none"/>
            <a:tailEnd len="sm" w="sm" type="none"/>
          </a:ln>
        </p:spPr>
      </p:cxnSp>
      <p:cxnSp>
        <p:nvCxnSpPr>
          <p:cNvPr id="155" name="Google Shape;155;p8"/>
          <p:cNvCxnSpPr/>
          <p:nvPr/>
        </p:nvCxnSpPr>
        <p:spPr>
          <a:xfrm>
            <a:off x="6913245" y="5017770"/>
            <a:ext cx="1466850" cy="0"/>
          </a:xfrm>
          <a:prstGeom prst="straightConnector1">
            <a:avLst/>
          </a:prstGeom>
          <a:noFill/>
          <a:ln cap="flat" cmpd="sng" w="57150">
            <a:solidFill>
              <a:schemeClr val="dk1"/>
            </a:solidFill>
            <a:prstDash val="solid"/>
            <a:miter lim="800000"/>
            <a:headEnd len="sm" w="sm" type="none"/>
            <a:tailEnd len="sm" w="sm" type="none"/>
          </a:ln>
        </p:spPr>
      </p:cxnSp>
      <p:cxnSp>
        <p:nvCxnSpPr>
          <p:cNvPr id="156" name="Google Shape;156;p8"/>
          <p:cNvCxnSpPr/>
          <p:nvPr/>
        </p:nvCxnSpPr>
        <p:spPr>
          <a:xfrm flipH="1" rot="10800000">
            <a:off x="8380095" y="4320540"/>
            <a:ext cx="245745" cy="697230"/>
          </a:xfrm>
          <a:prstGeom prst="straightConnector1">
            <a:avLst/>
          </a:prstGeom>
          <a:noFill/>
          <a:ln cap="flat" cmpd="sng" w="57150">
            <a:solidFill>
              <a:schemeClr val="dk1"/>
            </a:solidFill>
            <a:prstDash val="solid"/>
            <a:miter lim="800000"/>
            <a:headEnd len="sm" w="sm" type="none"/>
            <a:tailEnd len="sm" w="sm" type="none"/>
          </a:ln>
        </p:spPr>
      </p:cxnSp>
      <p:cxnSp>
        <p:nvCxnSpPr>
          <p:cNvPr id="157" name="Google Shape;157;p8"/>
          <p:cNvCxnSpPr/>
          <p:nvPr/>
        </p:nvCxnSpPr>
        <p:spPr>
          <a:xfrm>
            <a:off x="8625840" y="4320540"/>
            <a:ext cx="1432560" cy="0"/>
          </a:xfrm>
          <a:prstGeom prst="straightConnector1">
            <a:avLst/>
          </a:prstGeom>
          <a:noFill/>
          <a:ln cap="flat" cmpd="sng" w="57150">
            <a:solidFill>
              <a:schemeClr val="dk1"/>
            </a:solidFill>
            <a:prstDash val="solid"/>
            <a:miter lim="800000"/>
            <a:headEnd len="sm" w="sm" type="none"/>
            <a:tailEnd len="sm" w="sm" type="none"/>
          </a:ln>
        </p:spPr>
      </p:cxnSp>
      <p:cxnSp>
        <p:nvCxnSpPr>
          <p:cNvPr id="158" name="Google Shape;158;p8"/>
          <p:cNvCxnSpPr/>
          <p:nvPr/>
        </p:nvCxnSpPr>
        <p:spPr>
          <a:xfrm flipH="1" rot="10800000">
            <a:off x="4183380" y="3623310"/>
            <a:ext cx="640080" cy="2099786"/>
          </a:xfrm>
          <a:prstGeom prst="straightConnector1">
            <a:avLst/>
          </a:prstGeom>
          <a:noFill/>
          <a:ln cap="flat" cmpd="sng" w="57150">
            <a:solidFill>
              <a:schemeClr val="dk1"/>
            </a:solidFill>
            <a:prstDash val="solid"/>
            <a:miter lim="800000"/>
            <a:headEnd len="sm" w="sm" type="none"/>
            <a:tailEnd len="sm" w="sm" type="none"/>
          </a:ln>
        </p:spPr>
      </p:cxnSp>
      <p:cxnSp>
        <p:nvCxnSpPr>
          <p:cNvPr id="159" name="Google Shape;159;p8"/>
          <p:cNvCxnSpPr/>
          <p:nvPr/>
        </p:nvCxnSpPr>
        <p:spPr>
          <a:xfrm rot="10800000">
            <a:off x="3600450" y="5723096"/>
            <a:ext cx="582930" cy="0"/>
          </a:xfrm>
          <a:prstGeom prst="straightConnector1">
            <a:avLst/>
          </a:prstGeom>
          <a:noFill/>
          <a:ln cap="flat" cmpd="sng" w="57150">
            <a:solidFill>
              <a:schemeClr val="dk1"/>
            </a:solidFill>
            <a:prstDash val="solid"/>
            <a:miter lim="800000"/>
            <a:headEnd len="sm" w="sm" type="none"/>
            <a:tailEnd len="sm" w="sm" type="none"/>
          </a:ln>
        </p:spPr>
      </p:cxnSp>
      <p:sp>
        <p:nvSpPr>
          <p:cNvPr id="160" name="Google Shape;160;p8"/>
          <p:cNvSpPr txBox="1"/>
          <p:nvPr/>
        </p:nvSpPr>
        <p:spPr>
          <a:xfrm>
            <a:off x="2923992" y="5836006"/>
            <a:ext cx="61908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tr-TR" sz="1800">
                <a:solidFill>
                  <a:schemeClr val="dk1"/>
                </a:solidFill>
                <a:latin typeface="Calibri"/>
                <a:ea typeface="Calibri"/>
                <a:cs typeface="Calibri"/>
                <a:sym typeface="Calibri"/>
              </a:rPr>
              <a:t>20°C</a:t>
            </a:r>
            <a:endParaRPr/>
          </a:p>
        </p:txBody>
      </p:sp>
      <p:sp>
        <p:nvSpPr>
          <p:cNvPr id="161" name="Google Shape;161;p8"/>
          <p:cNvSpPr txBox="1"/>
          <p:nvPr/>
        </p:nvSpPr>
        <p:spPr>
          <a:xfrm>
            <a:off x="2926323" y="5320307"/>
            <a:ext cx="61908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tr-TR" sz="1800">
                <a:solidFill>
                  <a:schemeClr val="dk1"/>
                </a:solidFill>
                <a:latin typeface="Calibri"/>
                <a:ea typeface="Calibri"/>
                <a:cs typeface="Calibri"/>
                <a:sym typeface="Calibri"/>
              </a:rPr>
              <a:t>30°C</a:t>
            </a:r>
            <a:endParaRPr/>
          </a:p>
        </p:txBody>
      </p:sp>
      <p:cxnSp>
        <p:nvCxnSpPr>
          <p:cNvPr id="162" name="Google Shape;162;p8"/>
          <p:cNvCxnSpPr/>
          <p:nvPr/>
        </p:nvCxnSpPr>
        <p:spPr>
          <a:xfrm rot="10800000">
            <a:off x="3531870" y="5492235"/>
            <a:ext cx="194310" cy="0"/>
          </a:xfrm>
          <a:prstGeom prst="straightConnector1">
            <a:avLst/>
          </a:prstGeom>
          <a:noFill/>
          <a:ln cap="flat" cmpd="sng" w="38100">
            <a:solidFill>
              <a:schemeClr val="dk1"/>
            </a:solidFill>
            <a:prstDash val="solid"/>
            <a:miter lim="800000"/>
            <a:headEnd len="sm" w="sm" type="none"/>
            <a:tailEnd len="sm" w="sm" type="none"/>
          </a:ln>
        </p:spPr>
      </p:cxnSp>
      <p:cxnSp>
        <p:nvCxnSpPr>
          <p:cNvPr id="163" name="Google Shape;163;p8"/>
          <p:cNvCxnSpPr/>
          <p:nvPr/>
        </p:nvCxnSpPr>
        <p:spPr>
          <a:xfrm rot="10800000">
            <a:off x="3531870" y="6019205"/>
            <a:ext cx="194310" cy="0"/>
          </a:xfrm>
          <a:prstGeom prst="straightConnector1">
            <a:avLst/>
          </a:prstGeom>
          <a:noFill/>
          <a:ln cap="flat" cmpd="sng" w="38100">
            <a:solidFill>
              <a:schemeClr val="dk1"/>
            </a:solidFill>
            <a:prstDash val="solid"/>
            <a:miter lim="800000"/>
            <a:headEnd len="sm" w="sm" type="none"/>
            <a:tailEnd len="sm" w="sm" type="none"/>
          </a:ln>
        </p:spPr>
      </p:cxnSp>
      <p:cxnSp>
        <p:nvCxnSpPr>
          <p:cNvPr id="164" name="Google Shape;164;p8"/>
          <p:cNvCxnSpPr/>
          <p:nvPr/>
        </p:nvCxnSpPr>
        <p:spPr>
          <a:xfrm rot="10800000">
            <a:off x="3503295" y="3589020"/>
            <a:ext cx="194310" cy="0"/>
          </a:xfrm>
          <a:prstGeom prst="straightConnector1">
            <a:avLst/>
          </a:prstGeom>
          <a:noFill/>
          <a:ln cap="flat" cmpd="sng" w="38100">
            <a:solidFill>
              <a:schemeClr val="dk1"/>
            </a:solidFill>
            <a:prstDash val="solid"/>
            <a:miter lim="800000"/>
            <a:headEnd len="sm" w="sm" type="none"/>
            <a:tailEnd len="sm" w="sm" type="none"/>
          </a:ln>
        </p:spPr>
      </p:cxnSp>
      <p:sp>
        <p:nvSpPr>
          <p:cNvPr id="165" name="Google Shape;165;p8"/>
          <p:cNvSpPr txBox="1"/>
          <p:nvPr/>
        </p:nvSpPr>
        <p:spPr>
          <a:xfrm>
            <a:off x="2924571" y="3427214"/>
            <a:ext cx="61908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tr-TR" sz="1800">
                <a:solidFill>
                  <a:schemeClr val="dk1"/>
                </a:solidFill>
                <a:latin typeface="Calibri"/>
                <a:ea typeface="Calibri"/>
                <a:cs typeface="Calibri"/>
                <a:sym typeface="Calibri"/>
              </a:rPr>
              <a:t>95°C</a:t>
            </a:r>
            <a:endParaRPr sz="1800">
              <a:solidFill>
                <a:schemeClr val="dk1"/>
              </a:solidFill>
              <a:latin typeface="Calibri"/>
              <a:ea typeface="Calibri"/>
              <a:cs typeface="Calibri"/>
              <a:sym typeface="Calibri"/>
            </a:endParaRPr>
          </a:p>
        </p:txBody>
      </p:sp>
      <p:cxnSp>
        <p:nvCxnSpPr>
          <p:cNvPr id="166" name="Google Shape;166;p8"/>
          <p:cNvCxnSpPr/>
          <p:nvPr/>
        </p:nvCxnSpPr>
        <p:spPr>
          <a:xfrm rot="10800000">
            <a:off x="3509010" y="4324350"/>
            <a:ext cx="194310" cy="0"/>
          </a:xfrm>
          <a:prstGeom prst="straightConnector1">
            <a:avLst/>
          </a:prstGeom>
          <a:noFill/>
          <a:ln cap="flat" cmpd="sng" w="38100">
            <a:solidFill>
              <a:schemeClr val="dk1"/>
            </a:solidFill>
            <a:prstDash val="solid"/>
            <a:miter lim="800000"/>
            <a:headEnd len="sm" w="sm" type="none"/>
            <a:tailEnd len="sm" w="sm" type="none"/>
          </a:ln>
        </p:spPr>
      </p:cxnSp>
      <p:sp>
        <p:nvSpPr>
          <p:cNvPr id="167" name="Google Shape;167;p8"/>
          <p:cNvSpPr txBox="1"/>
          <p:nvPr/>
        </p:nvSpPr>
        <p:spPr>
          <a:xfrm>
            <a:off x="2923992" y="4094718"/>
            <a:ext cx="61908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tr-TR" sz="1800">
                <a:solidFill>
                  <a:schemeClr val="dk1"/>
                </a:solidFill>
                <a:latin typeface="Calibri"/>
                <a:ea typeface="Calibri"/>
                <a:cs typeface="Calibri"/>
                <a:sym typeface="Calibri"/>
              </a:rPr>
              <a:t>72°C</a:t>
            </a:r>
            <a:endParaRPr sz="1800">
              <a:solidFill>
                <a:schemeClr val="dk1"/>
              </a:solidFill>
              <a:latin typeface="Calibri"/>
              <a:ea typeface="Calibri"/>
              <a:cs typeface="Calibri"/>
              <a:sym typeface="Calibri"/>
            </a:endParaRPr>
          </a:p>
        </p:txBody>
      </p:sp>
      <p:sp>
        <p:nvSpPr>
          <p:cNvPr id="168" name="Google Shape;168;p8"/>
          <p:cNvSpPr txBox="1"/>
          <p:nvPr/>
        </p:nvSpPr>
        <p:spPr>
          <a:xfrm>
            <a:off x="2923992" y="4797148"/>
            <a:ext cx="61908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tr-TR" sz="1800">
                <a:solidFill>
                  <a:schemeClr val="dk1"/>
                </a:solidFill>
                <a:latin typeface="Calibri"/>
                <a:ea typeface="Calibri"/>
                <a:cs typeface="Calibri"/>
                <a:sym typeface="Calibri"/>
              </a:rPr>
              <a:t>55°C</a:t>
            </a:r>
            <a:endParaRPr/>
          </a:p>
        </p:txBody>
      </p:sp>
      <p:cxnSp>
        <p:nvCxnSpPr>
          <p:cNvPr id="169" name="Google Shape;169;p8"/>
          <p:cNvCxnSpPr/>
          <p:nvPr/>
        </p:nvCxnSpPr>
        <p:spPr>
          <a:xfrm rot="10800000">
            <a:off x="3531870" y="5025390"/>
            <a:ext cx="194310" cy="0"/>
          </a:xfrm>
          <a:prstGeom prst="straightConnector1">
            <a:avLst/>
          </a:prstGeom>
          <a:noFill/>
          <a:ln cap="flat" cmpd="sng" w="38100">
            <a:solidFill>
              <a:schemeClr val="dk1"/>
            </a:solidFill>
            <a:prstDash val="solid"/>
            <a:miter lim="800000"/>
            <a:headEnd len="sm" w="sm" type="none"/>
            <a:tailEnd len="sm" w="sm" type="none"/>
          </a:ln>
        </p:spPr>
      </p:cxnSp>
      <p:sp>
        <p:nvSpPr>
          <p:cNvPr id="170" name="Google Shape;170;p8"/>
          <p:cNvSpPr txBox="1"/>
          <p:nvPr/>
        </p:nvSpPr>
        <p:spPr>
          <a:xfrm>
            <a:off x="4435684" y="2901204"/>
            <a:ext cx="2411558"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tr-TR" sz="1800">
                <a:solidFill>
                  <a:schemeClr val="dk1"/>
                </a:solidFill>
                <a:latin typeface="Calibri"/>
                <a:ea typeface="Calibri"/>
                <a:cs typeface="Calibri"/>
                <a:sym typeface="Calibri"/>
              </a:rPr>
              <a:t>Denaturation of dsDNA</a:t>
            </a:r>
            <a:endParaRPr b="1" sz="1800">
              <a:solidFill>
                <a:schemeClr val="dk1"/>
              </a:solidFill>
              <a:latin typeface="Calibri"/>
              <a:ea typeface="Calibri"/>
              <a:cs typeface="Calibri"/>
              <a:sym typeface="Calibri"/>
            </a:endParaRPr>
          </a:p>
        </p:txBody>
      </p:sp>
      <p:sp>
        <p:nvSpPr>
          <p:cNvPr id="171" name="Google Shape;171;p8"/>
          <p:cNvSpPr txBox="1"/>
          <p:nvPr/>
        </p:nvSpPr>
        <p:spPr>
          <a:xfrm>
            <a:off x="7051476" y="4006986"/>
            <a:ext cx="1275879"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tr-TR" sz="1800">
                <a:solidFill>
                  <a:schemeClr val="dk1"/>
                </a:solidFill>
                <a:latin typeface="Calibri"/>
                <a:ea typeface="Calibri"/>
                <a:cs typeface="Calibri"/>
                <a:sym typeface="Calibri"/>
              </a:rPr>
              <a:t>Annealing</a:t>
            </a:r>
            <a:endParaRPr b="1" sz="1800">
              <a:solidFill>
                <a:schemeClr val="dk1"/>
              </a:solidFill>
              <a:latin typeface="Calibri"/>
              <a:ea typeface="Calibri"/>
              <a:cs typeface="Calibri"/>
              <a:sym typeface="Calibri"/>
            </a:endParaRPr>
          </a:p>
          <a:p>
            <a:pPr indent="0" lvl="0" marL="0" marR="0" rtl="0" algn="l">
              <a:spcBef>
                <a:spcPts val="0"/>
              </a:spcBef>
              <a:spcAft>
                <a:spcPts val="0"/>
              </a:spcAft>
              <a:buNone/>
            </a:pPr>
            <a:r>
              <a:rPr b="1" lang="tr-TR" sz="1800">
                <a:solidFill>
                  <a:schemeClr val="dk1"/>
                </a:solidFill>
                <a:latin typeface="Calibri"/>
                <a:ea typeface="Calibri"/>
                <a:cs typeface="Calibri"/>
                <a:sym typeface="Calibri"/>
              </a:rPr>
              <a:t>of  Primers</a:t>
            </a:r>
            <a:endParaRPr b="1" sz="1800">
              <a:solidFill>
                <a:schemeClr val="dk1"/>
              </a:solidFill>
              <a:latin typeface="Calibri"/>
              <a:ea typeface="Calibri"/>
              <a:cs typeface="Calibri"/>
              <a:sym typeface="Calibri"/>
            </a:endParaRPr>
          </a:p>
        </p:txBody>
      </p:sp>
      <p:sp>
        <p:nvSpPr>
          <p:cNvPr id="172" name="Google Shape;172;p8"/>
          <p:cNvSpPr txBox="1"/>
          <p:nvPr/>
        </p:nvSpPr>
        <p:spPr>
          <a:xfrm>
            <a:off x="7216980" y="4625045"/>
            <a:ext cx="923651"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tr-TR" sz="1800">
                <a:solidFill>
                  <a:schemeClr val="dk1"/>
                </a:solidFill>
                <a:latin typeface="Calibri"/>
                <a:ea typeface="Calibri"/>
                <a:cs typeface="Calibri"/>
                <a:sym typeface="Calibri"/>
              </a:rPr>
              <a:t>50-70°C</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73" name="Google Shape;173;p8"/>
          <p:cNvSpPr txBox="1"/>
          <p:nvPr/>
        </p:nvSpPr>
        <p:spPr>
          <a:xfrm>
            <a:off x="5179637" y="3219688"/>
            <a:ext cx="923651"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tr-TR" sz="1800">
                <a:solidFill>
                  <a:schemeClr val="dk1"/>
                </a:solidFill>
                <a:latin typeface="Calibri"/>
                <a:ea typeface="Calibri"/>
                <a:cs typeface="Calibri"/>
                <a:sym typeface="Calibri"/>
              </a:rPr>
              <a:t>93-95°C</a:t>
            </a:r>
            <a:endParaRPr/>
          </a:p>
        </p:txBody>
      </p:sp>
      <p:sp>
        <p:nvSpPr>
          <p:cNvPr id="174" name="Google Shape;174;p8"/>
          <p:cNvSpPr txBox="1"/>
          <p:nvPr/>
        </p:nvSpPr>
        <p:spPr>
          <a:xfrm>
            <a:off x="8452485" y="3623310"/>
            <a:ext cx="206858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tr-TR" sz="1800">
                <a:solidFill>
                  <a:schemeClr val="dk1"/>
                </a:solidFill>
                <a:latin typeface="Calibri"/>
                <a:ea typeface="Calibri"/>
                <a:cs typeface="Calibri"/>
                <a:sym typeface="Calibri"/>
              </a:rPr>
              <a:t>Extension of dsDNA</a:t>
            </a:r>
            <a:endParaRPr b="1" sz="1800">
              <a:solidFill>
                <a:schemeClr val="dk1"/>
              </a:solidFill>
              <a:latin typeface="Calibri"/>
              <a:ea typeface="Calibri"/>
              <a:cs typeface="Calibri"/>
              <a:sym typeface="Calibri"/>
            </a:endParaRPr>
          </a:p>
        </p:txBody>
      </p:sp>
      <p:sp>
        <p:nvSpPr>
          <p:cNvPr id="175" name="Google Shape;175;p8"/>
          <p:cNvSpPr txBox="1"/>
          <p:nvPr/>
        </p:nvSpPr>
        <p:spPr>
          <a:xfrm>
            <a:off x="9132124" y="3955018"/>
            <a:ext cx="61908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tr-TR" sz="1800">
                <a:solidFill>
                  <a:schemeClr val="dk1"/>
                </a:solidFill>
                <a:latin typeface="Calibri"/>
                <a:ea typeface="Calibri"/>
                <a:cs typeface="Calibri"/>
                <a:sym typeface="Calibri"/>
              </a:rPr>
              <a:t>72°C</a:t>
            </a:r>
            <a:endParaRPr/>
          </a:p>
        </p:txBody>
      </p:sp>
      <p:sp>
        <p:nvSpPr>
          <p:cNvPr id="176" name="Google Shape;176;p8"/>
          <p:cNvSpPr txBox="1"/>
          <p:nvPr>
            <p:ph type="title"/>
          </p:nvPr>
        </p:nvSpPr>
        <p:spPr>
          <a:xfrm>
            <a:off x="723900" y="253345"/>
            <a:ext cx="10515600" cy="767497"/>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dk1"/>
              </a:buClr>
              <a:buSzPts val="6000"/>
              <a:buFont typeface="Calibri"/>
              <a:buNone/>
            </a:pPr>
            <a:r>
              <a:rPr b="1" lang="tr-TR" sz="6000"/>
              <a:t>Conditions of PCR</a:t>
            </a:r>
            <a:endParaRPr/>
          </a:p>
        </p:txBody>
      </p:sp>
      <p:sp>
        <p:nvSpPr>
          <p:cNvPr id="177" name="Google Shape;177;p8"/>
          <p:cNvSpPr txBox="1"/>
          <p:nvPr/>
        </p:nvSpPr>
        <p:spPr>
          <a:xfrm>
            <a:off x="10149840" y="6296144"/>
            <a:ext cx="649537"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tr-TR" sz="1800">
                <a:solidFill>
                  <a:schemeClr val="dk1"/>
                </a:solidFill>
                <a:latin typeface="Calibri"/>
                <a:ea typeface="Calibri"/>
                <a:cs typeface="Calibri"/>
                <a:sym typeface="Calibri"/>
              </a:rPr>
              <a:t>Time</a:t>
            </a:r>
            <a:endParaRPr/>
          </a:p>
        </p:txBody>
      </p:sp>
      <p:sp>
        <p:nvSpPr>
          <p:cNvPr id="178" name="Google Shape;178;p8"/>
          <p:cNvSpPr txBox="1"/>
          <p:nvPr/>
        </p:nvSpPr>
        <p:spPr>
          <a:xfrm>
            <a:off x="2902502" y="3001922"/>
            <a:ext cx="697948"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tr-TR" sz="1800">
                <a:solidFill>
                  <a:schemeClr val="dk1"/>
                </a:solidFill>
                <a:latin typeface="Calibri"/>
                <a:ea typeface="Calibri"/>
                <a:cs typeface="Calibri"/>
                <a:sym typeface="Calibri"/>
              </a:rPr>
              <a:t>Temp</a:t>
            </a:r>
            <a:endParaRPr sz="1800">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pic>
        <p:nvPicPr>
          <p:cNvPr descr="gge1 (2)" id="183" name="Google Shape;183;p9"/>
          <p:cNvPicPr preferRelativeResize="0"/>
          <p:nvPr/>
        </p:nvPicPr>
        <p:blipFill rotWithShape="1">
          <a:blip r:embed="rId3">
            <a:alphaModFix/>
          </a:blip>
          <a:srcRect b="0" l="0" r="0" t="0"/>
          <a:stretch/>
        </p:blipFill>
        <p:spPr>
          <a:xfrm>
            <a:off x="0" y="0"/>
            <a:ext cx="12192000" cy="6858000"/>
          </a:xfrm>
          <a:prstGeom prst="rect">
            <a:avLst/>
          </a:prstGeom>
          <a:noFill/>
          <a:ln>
            <a:noFill/>
          </a:ln>
        </p:spPr>
      </p:pic>
      <p:sp>
        <p:nvSpPr>
          <p:cNvPr id="184" name="Google Shape;184;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85" name="Google Shape;185;p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ctr">
              <a:lnSpc>
                <a:spcPct val="90000"/>
              </a:lnSpc>
              <a:spcBef>
                <a:spcPts val="0"/>
              </a:spcBef>
              <a:spcAft>
                <a:spcPts val="0"/>
              </a:spcAft>
              <a:buClr>
                <a:schemeClr val="dk1"/>
              </a:buClr>
              <a:buSzPts val="2800"/>
              <a:buChar char="•"/>
            </a:pPr>
            <a:r>
              <a:rPr lang="tr-TR" u="sng">
                <a:solidFill>
                  <a:schemeClr val="hlink"/>
                </a:solidFill>
                <a:hlinkClick r:id="rId4"/>
              </a:rPr>
              <a:t>Animation</a:t>
            </a:r>
            <a:endParaRPr/>
          </a:p>
          <a:p>
            <a:pPr indent="0" lvl="0" marL="0" rtl="0" algn="ctr">
              <a:lnSpc>
                <a:spcPct val="90000"/>
              </a:lnSpc>
              <a:spcBef>
                <a:spcPts val="1000"/>
              </a:spcBef>
              <a:spcAft>
                <a:spcPts val="0"/>
              </a:spcAft>
              <a:buClr>
                <a:schemeClr val="dk1"/>
              </a:buClr>
              <a:buSzPts val="2800"/>
              <a:buNone/>
            </a:pPr>
            <a:r>
              <a:rPr lang="tr-TR"/>
              <a:t>https://www.youtube.com/watch?v=2KoLnIwoZKU</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eması">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eması">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2016-12-26T07:23:14Z</dcterms:created>
  <dc:creator>M. Yenal AKKURT</dc:creator>
</cp:coreProperties>
</file>