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00" autoAdjust="0"/>
    <p:restoredTop sz="94660"/>
  </p:normalViewPr>
  <p:slideViewPr>
    <p:cSldViewPr snapToGrid="0">
      <p:cViewPr varScale="1">
        <p:scale>
          <a:sx n="37" d="100"/>
          <a:sy n="37" d="100"/>
        </p:scale>
        <p:origin x="84" y="5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48FA2942-2460-49E2-BC8E-DF447461D1B5}" type="datetimeFigureOut">
              <a:rPr lang="tr-TR" smtClean="0"/>
              <a:t>4.04.2018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4B3081A-4A60-49CE-984E-BECAECDE1FD7}" type="slidenum">
              <a:rPr lang="tr-TR" smtClean="0"/>
              <a:t>‹#›</a:t>
            </a:fld>
            <a:endParaRPr lang="tr-TR"/>
          </a:p>
        </p:txBody>
      </p:sp>
    </p:spTree>
    <p:extLst>
      <p:ext uri="{BB962C8B-B14F-4D97-AF65-F5344CB8AC3E}">
        <p14:creationId xmlns:p14="http://schemas.microsoft.com/office/powerpoint/2010/main" val="32199557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8FA2942-2460-49E2-BC8E-DF447461D1B5}" type="datetimeFigureOut">
              <a:rPr lang="tr-TR" smtClean="0"/>
              <a:t>4.04.2018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4B3081A-4A60-49CE-984E-BECAECDE1FD7}" type="slidenum">
              <a:rPr lang="tr-TR" smtClean="0"/>
              <a:t>‹#›</a:t>
            </a:fld>
            <a:endParaRPr lang="tr-TR"/>
          </a:p>
        </p:txBody>
      </p:sp>
    </p:spTree>
    <p:extLst>
      <p:ext uri="{BB962C8B-B14F-4D97-AF65-F5344CB8AC3E}">
        <p14:creationId xmlns:p14="http://schemas.microsoft.com/office/powerpoint/2010/main" val="7819940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8FA2942-2460-49E2-BC8E-DF447461D1B5}" type="datetimeFigureOut">
              <a:rPr lang="tr-TR" smtClean="0"/>
              <a:t>4.04.2018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4B3081A-4A60-49CE-984E-BECAECDE1FD7}" type="slidenum">
              <a:rPr lang="tr-TR" smtClean="0"/>
              <a:t>‹#›</a:t>
            </a:fld>
            <a:endParaRPr lang="tr-TR"/>
          </a:p>
        </p:txBody>
      </p:sp>
    </p:spTree>
    <p:extLst>
      <p:ext uri="{BB962C8B-B14F-4D97-AF65-F5344CB8AC3E}">
        <p14:creationId xmlns:p14="http://schemas.microsoft.com/office/powerpoint/2010/main" val="18532491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8FA2942-2460-49E2-BC8E-DF447461D1B5}" type="datetimeFigureOut">
              <a:rPr lang="tr-TR" smtClean="0"/>
              <a:t>4.04.2018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4B3081A-4A60-49CE-984E-BECAECDE1FD7}" type="slidenum">
              <a:rPr lang="tr-TR" smtClean="0"/>
              <a:t>‹#›</a:t>
            </a:fld>
            <a:endParaRPr lang="tr-TR"/>
          </a:p>
        </p:txBody>
      </p:sp>
    </p:spTree>
    <p:extLst>
      <p:ext uri="{BB962C8B-B14F-4D97-AF65-F5344CB8AC3E}">
        <p14:creationId xmlns:p14="http://schemas.microsoft.com/office/powerpoint/2010/main" val="37418939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48FA2942-2460-49E2-BC8E-DF447461D1B5}" type="datetimeFigureOut">
              <a:rPr lang="tr-TR" smtClean="0"/>
              <a:t>4.04.2018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4B3081A-4A60-49CE-984E-BECAECDE1FD7}" type="slidenum">
              <a:rPr lang="tr-TR" smtClean="0"/>
              <a:t>‹#›</a:t>
            </a:fld>
            <a:endParaRPr lang="tr-TR"/>
          </a:p>
        </p:txBody>
      </p:sp>
    </p:spTree>
    <p:extLst>
      <p:ext uri="{BB962C8B-B14F-4D97-AF65-F5344CB8AC3E}">
        <p14:creationId xmlns:p14="http://schemas.microsoft.com/office/powerpoint/2010/main" val="14703314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48FA2942-2460-49E2-BC8E-DF447461D1B5}" type="datetimeFigureOut">
              <a:rPr lang="tr-TR" smtClean="0"/>
              <a:t>4.04.2018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4B3081A-4A60-49CE-984E-BECAECDE1FD7}" type="slidenum">
              <a:rPr lang="tr-TR" smtClean="0"/>
              <a:t>‹#›</a:t>
            </a:fld>
            <a:endParaRPr lang="tr-TR"/>
          </a:p>
        </p:txBody>
      </p:sp>
    </p:spTree>
    <p:extLst>
      <p:ext uri="{BB962C8B-B14F-4D97-AF65-F5344CB8AC3E}">
        <p14:creationId xmlns:p14="http://schemas.microsoft.com/office/powerpoint/2010/main" val="24847644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48FA2942-2460-49E2-BC8E-DF447461D1B5}" type="datetimeFigureOut">
              <a:rPr lang="tr-TR" smtClean="0"/>
              <a:t>4.04.2018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B4B3081A-4A60-49CE-984E-BECAECDE1FD7}" type="slidenum">
              <a:rPr lang="tr-TR" smtClean="0"/>
              <a:t>‹#›</a:t>
            </a:fld>
            <a:endParaRPr lang="tr-TR"/>
          </a:p>
        </p:txBody>
      </p:sp>
    </p:spTree>
    <p:extLst>
      <p:ext uri="{BB962C8B-B14F-4D97-AF65-F5344CB8AC3E}">
        <p14:creationId xmlns:p14="http://schemas.microsoft.com/office/powerpoint/2010/main" val="796961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48FA2942-2460-49E2-BC8E-DF447461D1B5}" type="datetimeFigureOut">
              <a:rPr lang="tr-TR" smtClean="0"/>
              <a:t>4.04.2018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B4B3081A-4A60-49CE-984E-BECAECDE1FD7}" type="slidenum">
              <a:rPr lang="tr-TR" smtClean="0"/>
              <a:t>‹#›</a:t>
            </a:fld>
            <a:endParaRPr lang="tr-TR"/>
          </a:p>
        </p:txBody>
      </p:sp>
    </p:spTree>
    <p:extLst>
      <p:ext uri="{BB962C8B-B14F-4D97-AF65-F5344CB8AC3E}">
        <p14:creationId xmlns:p14="http://schemas.microsoft.com/office/powerpoint/2010/main" val="1229809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8FA2942-2460-49E2-BC8E-DF447461D1B5}" type="datetimeFigureOut">
              <a:rPr lang="tr-TR" smtClean="0"/>
              <a:t>4.04.2018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B4B3081A-4A60-49CE-984E-BECAECDE1FD7}" type="slidenum">
              <a:rPr lang="tr-TR" smtClean="0"/>
              <a:t>‹#›</a:t>
            </a:fld>
            <a:endParaRPr lang="tr-TR"/>
          </a:p>
        </p:txBody>
      </p:sp>
    </p:spTree>
    <p:extLst>
      <p:ext uri="{BB962C8B-B14F-4D97-AF65-F5344CB8AC3E}">
        <p14:creationId xmlns:p14="http://schemas.microsoft.com/office/powerpoint/2010/main" val="7706587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48FA2942-2460-49E2-BC8E-DF447461D1B5}" type="datetimeFigureOut">
              <a:rPr lang="tr-TR" smtClean="0"/>
              <a:t>4.04.2018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4B3081A-4A60-49CE-984E-BECAECDE1FD7}" type="slidenum">
              <a:rPr lang="tr-TR" smtClean="0"/>
              <a:t>‹#›</a:t>
            </a:fld>
            <a:endParaRPr lang="tr-TR"/>
          </a:p>
        </p:txBody>
      </p:sp>
    </p:spTree>
    <p:extLst>
      <p:ext uri="{BB962C8B-B14F-4D97-AF65-F5344CB8AC3E}">
        <p14:creationId xmlns:p14="http://schemas.microsoft.com/office/powerpoint/2010/main" val="39631870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48FA2942-2460-49E2-BC8E-DF447461D1B5}" type="datetimeFigureOut">
              <a:rPr lang="tr-TR" smtClean="0"/>
              <a:t>4.04.2018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4B3081A-4A60-49CE-984E-BECAECDE1FD7}" type="slidenum">
              <a:rPr lang="tr-TR" smtClean="0"/>
              <a:t>‹#›</a:t>
            </a:fld>
            <a:endParaRPr lang="tr-TR"/>
          </a:p>
        </p:txBody>
      </p:sp>
    </p:spTree>
    <p:extLst>
      <p:ext uri="{BB962C8B-B14F-4D97-AF65-F5344CB8AC3E}">
        <p14:creationId xmlns:p14="http://schemas.microsoft.com/office/powerpoint/2010/main" val="19176521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FA2942-2460-49E2-BC8E-DF447461D1B5}" type="datetimeFigureOut">
              <a:rPr lang="tr-TR" smtClean="0"/>
              <a:t>4.04.2018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B3081A-4A60-49CE-984E-BECAECDE1FD7}" type="slidenum">
              <a:rPr lang="tr-TR" smtClean="0"/>
              <a:t>‹#›</a:t>
            </a:fld>
            <a:endParaRPr lang="tr-TR"/>
          </a:p>
        </p:txBody>
      </p:sp>
    </p:spTree>
    <p:extLst>
      <p:ext uri="{BB962C8B-B14F-4D97-AF65-F5344CB8AC3E}">
        <p14:creationId xmlns:p14="http://schemas.microsoft.com/office/powerpoint/2010/main" val="581503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dirty="0" smtClean="0"/>
              <a:t>Son yıllarda İran üzerine yapılan araştırmalar post- İslamcılık kavramına vurgu yapmakta, yeni İran bu şekilde düşünülmektedir. </a:t>
            </a:r>
          </a:p>
          <a:p>
            <a:pPr algn="just"/>
            <a:r>
              <a:rPr lang="tr-TR" dirty="0" err="1" smtClean="0"/>
              <a:t>Asef</a:t>
            </a:r>
            <a:r>
              <a:rPr lang="tr-TR" dirty="0" smtClean="0"/>
              <a:t> Bayat çalışmalarında sosyal ve siyasal değişime dair önemli kuramsal tartışmalar açmakta ve bu tartışmaları somut gelişmelerle sınamaktadır.</a:t>
            </a:r>
            <a:endParaRPr lang="tr-TR" dirty="0"/>
          </a:p>
        </p:txBody>
      </p:sp>
    </p:spTree>
    <p:extLst>
      <p:ext uri="{BB962C8B-B14F-4D97-AF65-F5344CB8AC3E}">
        <p14:creationId xmlns:p14="http://schemas.microsoft.com/office/powerpoint/2010/main" val="30806123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dirty="0" smtClean="0"/>
              <a:t>Ortadoğu’da değişimi ve failliği merkezine alan Bayat, temel analiz aracı olarak “gayri- hareket” ve “sıradan olanın sessiz tecavüzü” kavramlarını kullanmaktadır. Böylece, yoksulların ve kent marjinallerinin failliğine işaret etmektedir.</a:t>
            </a:r>
            <a:endParaRPr lang="tr-TR" dirty="0"/>
          </a:p>
        </p:txBody>
      </p:sp>
    </p:spTree>
    <p:extLst>
      <p:ext uri="{BB962C8B-B14F-4D97-AF65-F5344CB8AC3E}">
        <p14:creationId xmlns:p14="http://schemas.microsoft.com/office/powerpoint/2010/main" val="2576393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lgn="just"/>
            <a:r>
              <a:rPr lang="tr-TR" dirty="0" smtClean="0"/>
              <a:t>Kamusal kaynakların işgali yoksulların kendi aralarında da bir mücadeleye ve üstelik etnik, dini farklılıkların kıyıcı bir şekilde kullanılmasına dönüşebilir.</a:t>
            </a:r>
          </a:p>
          <a:p>
            <a:pPr algn="just"/>
            <a:r>
              <a:rPr lang="tr-TR" dirty="0" smtClean="0"/>
              <a:t>Bayat’ın üzerinde durduğu bir diğer konu İslamcı hareketlerin kent yoksulları ile ilişkisidir. Bayat, hakim kanının aksine İslamcılığın asıl tabanının kent yoksulları olmadığını savunur. Ona göre İslamcılığın asıl dinamiği marjinalleşmiş eğitimli orta sınıflardır. </a:t>
            </a:r>
            <a:endParaRPr lang="tr-TR" dirty="0"/>
          </a:p>
        </p:txBody>
      </p:sp>
    </p:spTree>
    <p:extLst>
      <p:ext uri="{BB962C8B-B14F-4D97-AF65-F5344CB8AC3E}">
        <p14:creationId xmlns:p14="http://schemas.microsoft.com/office/powerpoint/2010/main" val="23296186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lgn="just"/>
            <a:r>
              <a:rPr lang="tr-TR" dirty="0" smtClean="0"/>
              <a:t>İran veya başka bir ülkede yoksulların tek derdi  kendi yoksullukları olmaz. Kent yoksulları da diğer insanlar gibi ilişkiye geçtikleri siyasal hareketlerden etkilenir, onları etkiler ve kendi durumlarını değerlendirdikleri yorum imkanları bulurlar. </a:t>
            </a:r>
          </a:p>
          <a:p>
            <a:pPr algn="just"/>
            <a:r>
              <a:rPr lang="tr-TR" dirty="0" smtClean="0"/>
              <a:t>Elbette pragmatizm de kitle ve siyaset ilişkisinin gözden kaçırılmaması gereken bir yanıdır. </a:t>
            </a:r>
          </a:p>
          <a:p>
            <a:endParaRPr lang="tr-TR" dirty="0"/>
          </a:p>
        </p:txBody>
      </p:sp>
    </p:spTree>
    <p:extLst>
      <p:ext uri="{BB962C8B-B14F-4D97-AF65-F5344CB8AC3E}">
        <p14:creationId xmlns:p14="http://schemas.microsoft.com/office/powerpoint/2010/main" val="23750603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İslamlar, Kadınlıklar ve Erkeklikler </a:t>
            </a:r>
            <a:endParaRPr lang="tr-TR" dirty="0"/>
          </a:p>
        </p:txBody>
      </p:sp>
      <p:sp>
        <p:nvSpPr>
          <p:cNvPr id="3" name="2 İçerik Yer Tutucusu"/>
          <p:cNvSpPr>
            <a:spLocks noGrp="1"/>
          </p:cNvSpPr>
          <p:nvPr>
            <p:ph idx="1"/>
          </p:nvPr>
        </p:nvSpPr>
        <p:spPr/>
        <p:txBody>
          <a:bodyPr/>
          <a:lstStyle/>
          <a:p>
            <a:pPr algn="just"/>
            <a:r>
              <a:rPr lang="tr-TR" dirty="0" smtClean="0"/>
              <a:t>İslam diğer dinler gibi cinsiyet ilişkilerini de düzenler. Dolayısıyla Müslüman toplumlar kendine özgü kadın erkek ilişkileri geliştirmiştir. </a:t>
            </a:r>
          </a:p>
          <a:p>
            <a:pPr algn="just"/>
            <a:r>
              <a:rPr lang="tr-TR" dirty="0" smtClean="0"/>
              <a:t>Fakat Müslüman ülkeler hem kendi içlerinde hem de araların kadınların konumu açısından çeşitlilik gösterir.</a:t>
            </a:r>
          </a:p>
          <a:p>
            <a:pPr algn="just"/>
            <a:endParaRPr lang="tr-TR" dirty="0"/>
          </a:p>
        </p:txBody>
      </p:sp>
    </p:spTree>
    <p:extLst>
      <p:ext uri="{BB962C8B-B14F-4D97-AF65-F5344CB8AC3E}">
        <p14:creationId xmlns:p14="http://schemas.microsoft.com/office/powerpoint/2010/main" val="240324058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216</Words>
  <Application>Microsoft Office PowerPoint</Application>
  <PresentationFormat>Geniş ekran</PresentationFormat>
  <Paragraphs>10</Paragraphs>
  <Slides>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5</vt:i4>
      </vt:variant>
    </vt:vector>
  </HeadingPairs>
  <TitlesOfParts>
    <vt:vector size="9" baseType="lpstr">
      <vt:lpstr>Arial</vt:lpstr>
      <vt:lpstr>Calibri</vt:lpstr>
      <vt:lpstr>Calibri Light</vt:lpstr>
      <vt:lpstr>Office Teması</vt:lpstr>
      <vt:lpstr>PowerPoint Sunusu</vt:lpstr>
      <vt:lpstr>PowerPoint Sunusu</vt:lpstr>
      <vt:lpstr>PowerPoint Sunusu</vt:lpstr>
      <vt:lpstr>PowerPoint Sunusu</vt:lpstr>
      <vt:lpstr>İslamlar, Kadınlıklar ve Erkeklikler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Kullanıcı</dc:creator>
  <cp:lastModifiedBy>Kullanıcı</cp:lastModifiedBy>
  <cp:revision>1</cp:revision>
  <dcterms:created xsi:type="dcterms:W3CDTF">2018-04-03T22:27:37Z</dcterms:created>
  <dcterms:modified xsi:type="dcterms:W3CDTF">2018-04-03T22:27:50Z</dcterms:modified>
</cp:coreProperties>
</file>