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7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D89E5-1B26-4F38-BCDD-52442B6625B1}" type="datetimeFigureOut">
              <a:rPr lang="tr-TR" smtClean="0"/>
              <a:t>06.05.2020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34F5D-85C4-4B4B-A5DF-FDC7ACA01A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14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34F5D-85C4-4B4B-A5DF-FDC7ACA01A1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71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529E-F9D4-4499-919C-9BF7D6BEF128}" type="datetime1">
              <a:rPr lang="tr-TR" smtClean="0"/>
              <a:t>06.05.2020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CEDA-B34F-4C09-A2FD-2469D716785D}" type="datetime1">
              <a:rPr lang="tr-TR" smtClean="0"/>
              <a:t>06.05.2020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C383-9B7F-409F-95D6-D89D6F40DF4C}" type="datetime1">
              <a:rPr lang="tr-TR" smtClean="0"/>
              <a:t>06.05.2020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8B09-B494-4689-9F21-9C8DFF76063D}" type="datetime1">
              <a:rPr lang="tr-TR" smtClean="0"/>
              <a:t>06.05.2020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B705-3B88-420D-980E-AABB81304450}" type="datetime1">
              <a:rPr lang="tr-TR" smtClean="0"/>
              <a:t>06.05.2020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34D8-1BD2-4988-8A74-4E16E4AA1ABB}" type="datetime1">
              <a:rPr lang="tr-TR" smtClean="0"/>
              <a:t>06.05.2020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F85B-A1A1-4DC1-A7DF-1B4C488DB525}" type="datetime1">
              <a:rPr lang="tr-TR" smtClean="0"/>
              <a:t>06.05.2020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2FC1-3EDC-481A-81F7-6E329794C05E}" type="datetime1">
              <a:rPr lang="tr-TR" smtClean="0"/>
              <a:t>06.05.2020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B980-86A9-4FF6-AD83-2A9E1D77E4EB}" type="datetime1">
              <a:rPr lang="tr-TR" smtClean="0"/>
              <a:t>06.05.2020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CDA58-B507-4C2E-B767-CCE93555D3CE}" type="datetime1">
              <a:rPr lang="tr-TR" smtClean="0"/>
              <a:t>06.05.2020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E98B-6925-45F6-B420-A1E944B616BB}" type="datetime1">
              <a:rPr lang="tr-TR" smtClean="0"/>
              <a:t>06.05.2020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563F72-28B6-4732-8455-E5CA6913D35E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FE187F-3B36-4D7B-BE3E-76D4EB6884E2}" type="datetime1">
              <a:rPr lang="tr-TR" smtClean="0"/>
              <a:t>06.05.2020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6780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r>
              <a:rPr lang="tr-TR" dirty="0"/>
              <a:t>William’ın öğretmeninin okul parasını ödemediği takdirde okuldan atılacağını söylemesi. (16.dakika)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1" y="4687205"/>
            <a:ext cx="7620000" cy="1622116"/>
          </a:xfrm>
          <a:prstGeom prst="rect">
            <a:avLst/>
          </a:prstGeom>
        </p:spPr>
      </p:pic>
      <p:pic>
        <p:nvPicPr>
          <p:cNvPr id="6" name="Resim 5" descr="adam, fotoğraf, takım, ön içeren bir resim&#10;&#10;Açıklama otomatik olarak oluşturuldu">
            <a:extLst>
              <a:ext uri="{FF2B5EF4-FFF2-40B4-BE49-F238E27FC236}">
                <a16:creationId xmlns="" xmlns:a16="http://schemas.microsoft.com/office/drawing/2014/main" id="{443D22BC-9A54-4485-B1CD-B763B28D1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" y="2349773"/>
            <a:ext cx="4155435" cy="2337432"/>
          </a:xfrm>
          <a:prstGeom prst="rect">
            <a:avLst/>
          </a:prstGeom>
        </p:spPr>
      </p:pic>
      <p:pic>
        <p:nvPicPr>
          <p:cNvPr id="10" name="Resim 9" descr="bina, kişi, adam, ön içeren bir resim&#10;&#10;Açıklama otomatik olarak oluşturuldu">
            <a:extLst>
              <a:ext uri="{FF2B5EF4-FFF2-40B4-BE49-F238E27FC236}">
                <a16:creationId xmlns="" xmlns:a16="http://schemas.microsoft.com/office/drawing/2014/main" id="{004125B8-631B-4BF8-9A2D-BD9F1B2E6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17" y="2349773"/>
            <a:ext cx="4155436" cy="2337433"/>
          </a:xfrm>
          <a:prstGeom prst="rect">
            <a:avLst/>
          </a:prstGeom>
        </p:spPr>
      </p:pic>
      <p:sp>
        <p:nvSpPr>
          <p:cNvPr id="11" name="Slayt Numarası Yer Tutucusu 10">
            <a:extLst>
              <a:ext uri="{FF2B5EF4-FFF2-40B4-BE49-F238E27FC236}">
                <a16:creationId xmlns="" xmlns:a16="http://schemas.microsoft.com/office/drawing/2014/main" id="{FF3BBFB3-A8DE-40F4-90E9-92F377D8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45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tr-TR" dirty="0"/>
              <a:t>William’ın diğer öğrencilerin yanında, okul müdürü tarafından hakarete, haysiyet kırıcı davranışlara uğrayarak okuldan atılması. (32. dakika)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4" y="5217516"/>
            <a:ext cx="7268592" cy="1523852"/>
          </a:xfrm>
          <a:prstGeom prst="rect">
            <a:avLst/>
          </a:prstGeom>
        </p:spPr>
      </p:pic>
      <p:pic>
        <p:nvPicPr>
          <p:cNvPr id="6" name="Resim 5" descr="kişi, adam, dik, giyme içeren bir resim&#10;&#10;Açıklama otomatik olarak oluşturuldu">
            <a:extLst>
              <a:ext uri="{FF2B5EF4-FFF2-40B4-BE49-F238E27FC236}">
                <a16:creationId xmlns="" xmlns:a16="http://schemas.microsoft.com/office/drawing/2014/main" id="{E77F40E1-749F-4B48-94D2-278204518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49" y="2339450"/>
            <a:ext cx="5006302" cy="2816045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E4064257-D4B9-4844-8F6D-09320A5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43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tr-TR" dirty="0"/>
              <a:t>William’ın babasının iş adamı tarafından dalga geçilip, küçük düşürülmesi. (37.dakika)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0" y="5099926"/>
            <a:ext cx="7200800" cy="1592648"/>
          </a:xfrm>
          <a:prstGeom prst="rect">
            <a:avLst/>
          </a:prstGeom>
        </p:spPr>
      </p:pic>
      <p:pic>
        <p:nvPicPr>
          <p:cNvPr id="6" name="Resim 5" descr="iç mekan, kişi, adam, oturma içeren bir resim&#10;&#10;Açıklama otomatik olarak oluşturuldu">
            <a:extLst>
              <a:ext uri="{FF2B5EF4-FFF2-40B4-BE49-F238E27FC236}">
                <a16:creationId xmlns="" xmlns:a16="http://schemas.microsoft.com/office/drawing/2014/main" id="{F965DB98-0BEB-4F39-9FE6-5DA6ADB7C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31" y="1999348"/>
            <a:ext cx="5512138" cy="3100578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1D124ADC-20EC-46CC-9C8D-874D379D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58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r>
              <a:rPr lang="tr-TR" dirty="0"/>
              <a:t>Köyün Şefinin kendi fikrini açıkça beyan ettiği için siyasi parti liderinin korumaları tarafından darp edilmesi. (49-50. dakika)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0" y="4935132"/>
            <a:ext cx="8272575" cy="1922868"/>
          </a:xfrm>
          <a:prstGeom prst="rect">
            <a:avLst/>
          </a:prstGeom>
        </p:spPr>
      </p:pic>
      <p:pic>
        <p:nvPicPr>
          <p:cNvPr id="6" name="Resim 5" descr="tablo, oturma, adam, yatak içeren bir resim&#10;&#10;Açıklama otomatik olarak oluşturuldu">
            <a:extLst>
              <a:ext uri="{FF2B5EF4-FFF2-40B4-BE49-F238E27FC236}">
                <a16:creationId xmlns="" xmlns:a16="http://schemas.microsoft.com/office/drawing/2014/main" id="{B66FF883-ED97-4E73-8998-B1E8D21DD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" y="2333329"/>
            <a:ext cx="4138017" cy="2601803"/>
          </a:xfrm>
          <a:prstGeom prst="rect">
            <a:avLst/>
          </a:prstGeom>
        </p:spPr>
      </p:pic>
      <p:pic>
        <p:nvPicPr>
          <p:cNvPr id="8" name="Resim 7" descr="yerleştirme, kedi, küçük, oturma içeren bir resim&#10;&#10;Açıklama otomatik olarak oluşturuldu">
            <a:extLst>
              <a:ext uri="{FF2B5EF4-FFF2-40B4-BE49-F238E27FC236}">
                <a16:creationId xmlns="" xmlns:a16="http://schemas.microsoft.com/office/drawing/2014/main" id="{72F66ACC-C0B5-44E9-84B3-81E1BFC8B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83" y="2333329"/>
            <a:ext cx="4138016" cy="2611427"/>
          </a:xfrm>
          <a:prstGeom prst="rect">
            <a:avLst/>
          </a:prstGeom>
        </p:spPr>
      </p:pic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869FF86A-670A-4904-A86B-226FF3AA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74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tr-TR" dirty="0"/>
              <a:t>Halkın aç kalması ve devletin halka yardım etmemesi ve halkın ayaklanması. (54.dakika)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" y="5013176"/>
            <a:ext cx="8145141" cy="1806084"/>
          </a:xfrm>
          <a:prstGeom prst="rect">
            <a:avLst/>
          </a:prstGeom>
        </p:spPr>
      </p:pic>
      <p:pic>
        <p:nvPicPr>
          <p:cNvPr id="6" name="Resim 5" descr="adam, fotoğraf, kişi, farklı içeren bir resim&#10;&#10;Açıklama otomatik olarak oluşturuldu">
            <a:extLst>
              <a:ext uri="{FF2B5EF4-FFF2-40B4-BE49-F238E27FC236}">
                <a16:creationId xmlns="" xmlns:a16="http://schemas.microsoft.com/office/drawing/2014/main" id="{2A2D637D-6DF8-4AFA-AC76-20945D4F2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41" y="2031478"/>
            <a:ext cx="6239916" cy="317571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EBBC819E-8F93-46B4-B0D7-F9DA87B4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55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r>
              <a:rPr lang="tr-TR" dirty="0"/>
              <a:t>William’ın okul müdürü tarafından tekrar okuldan atılması. (58.dk)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" y="4892199"/>
            <a:ext cx="8432155" cy="1691479"/>
          </a:xfrm>
          <a:prstGeom prst="rect">
            <a:avLst/>
          </a:prstGeom>
        </p:spPr>
      </p:pic>
      <p:pic>
        <p:nvPicPr>
          <p:cNvPr id="6" name="Resim 5" descr="kişi, adam, oturma, grup içeren bir resim&#10;&#10;Açıklama otomatik olarak oluşturuldu">
            <a:extLst>
              <a:ext uri="{FF2B5EF4-FFF2-40B4-BE49-F238E27FC236}">
                <a16:creationId xmlns="" xmlns:a16="http://schemas.microsoft.com/office/drawing/2014/main" id="{604F5F2A-FE6E-4786-B88A-EAA628800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0" y="1844824"/>
            <a:ext cx="6371220" cy="3531915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3F250997-CC46-4A71-8A77-700FE6EE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38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068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tr-TR" dirty="0"/>
              <a:t>William’ın ailesinin evinden tarım ürünlerinin çalınması ve aç insanlar tarafından yağmalanması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331"/>
            <a:ext cx="8460432" cy="1392670"/>
          </a:xfrm>
          <a:prstGeom prst="rect">
            <a:avLst/>
          </a:prstGeom>
        </p:spPr>
      </p:pic>
      <p:pic>
        <p:nvPicPr>
          <p:cNvPr id="6" name="Resim 5" descr="iç mekan, kişi, adam, fotoğraf içeren bir resim&#10;&#10;Açıklama otomatik olarak oluşturuldu">
            <a:extLst>
              <a:ext uri="{FF2B5EF4-FFF2-40B4-BE49-F238E27FC236}">
                <a16:creationId xmlns="" xmlns:a16="http://schemas.microsoft.com/office/drawing/2014/main" id="{55450026-E233-4628-9658-81A011A0D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52" y="2029940"/>
            <a:ext cx="6264696" cy="3435390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C66B0667-83AA-4BD7-8104-D32C0B94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96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tr-TR" dirty="0"/>
              <a:t>Halkın aç kalarak devletin ambarını yağmalamaya çalışması. (1.06 dakika)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6" y="5044332"/>
            <a:ext cx="8460431" cy="1813668"/>
          </a:xfrm>
          <a:prstGeom prst="rect">
            <a:avLst/>
          </a:prstGeom>
        </p:spPr>
      </p:pic>
      <p:pic>
        <p:nvPicPr>
          <p:cNvPr id="6" name="Resim 5" descr="kişi, iç mekan, insanlar, fotoğraf içeren bir resim&#10;&#10;Açıklama otomatik olarak oluşturuldu">
            <a:extLst>
              <a:ext uri="{FF2B5EF4-FFF2-40B4-BE49-F238E27FC236}">
                <a16:creationId xmlns="" xmlns:a16="http://schemas.microsoft.com/office/drawing/2014/main" id="{BF8474E2-CE69-4571-8D00-13BEE7893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11" y="1988840"/>
            <a:ext cx="6156177" cy="3373073"/>
          </a:xfrm>
          <a:prstGeom prst="rect">
            <a:avLst/>
          </a:prstGeom>
        </p:spPr>
      </p:pic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AA209F3A-0B85-4605-A673-897298D2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26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Kıtlık nedeniyle insanların ölmesi.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8" y="2492896"/>
            <a:ext cx="7454977" cy="1201663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D5A2206F-D3A0-4B85-BE59-4FD73CD1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3F72-28B6-4732-8455-E5CA6913D35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862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358</TotalTime>
  <Words>134</Words>
  <Application>Microsoft Office PowerPoint</Application>
  <PresentationFormat>Ekran Gösterisi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Bitişiklik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30</cp:revision>
  <dcterms:created xsi:type="dcterms:W3CDTF">2020-03-02T18:35:52Z</dcterms:created>
  <dcterms:modified xsi:type="dcterms:W3CDTF">2020-05-06T09:41:03Z</dcterms:modified>
</cp:coreProperties>
</file>