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8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30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EEC20-3DDE-4C04-9A6F-8DC5729D7DD5}" type="datetimeFigureOut">
              <a:rPr lang="tr-TR" smtClean="0"/>
              <a:t>14.6.2017</a:t>
            </a:fld>
            <a:endParaRPr lang="tr-TR"/>
          </a:p>
        </p:txBody>
      </p:sp>
      <p:sp>
        <p:nvSpPr>
          <p:cNvPr id="19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7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16941-2718-4792-B0B8-1E065216FA19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EEC20-3DDE-4C04-9A6F-8DC5729D7DD5}" type="datetimeFigureOut">
              <a:rPr lang="tr-TR" smtClean="0"/>
              <a:t>14.6.2017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16941-2718-4792-B0B8-1E065216FA19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EEC20-3DDE-4C04-9A6F-8DC5729D7DD5}" type="datetimeFigureOut">
              <a:rPr lang="tr-TR" smtClean="0"/>
              <a:t>14.6.2017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16941-2718-4792-B0B8-1E065216FA19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EEC20-3DDE-4C04-9A6F-8DC5729D7DD5}" type="datetimeFigureOut">
              <a:rPr lang="tr-TR" smtClean="0"/>
              <a:t>14.6.2017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16941-2718-4792-B0B8-1E065216FA19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EEC20-3DDE-4C04-9A6F-8DC5729D7DD5}" type="datetimeFigureOut">
              <a:rPr lang="tr-TR" smtClean="0"/>
              <a:t>14.6.2017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16941-2718-4792-B0B8-1E065216FA19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EEC20-3DDE-4C04-9A6F-8DC5729D7DD5}" type="datetimeFigureOut">
              <a:rPr lang="tr-TR" smtClean="0"/>
              <a:t>14.6.2017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16941-2718-4792-B0B8-1E065216FA19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EEC20-3DDE-4C04-9A6F-8DC5729D7DD5}" type="datetimeFigureOut">
              <a:rPr lang="tr-TR" smtClean="0"/>
              <a:t>14.6.2017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16941-2718-4792-B0B8-1E065216FA19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EEC20-3DDE-4C04-9A6F-8DC5729D7DD5}" type="datetimeFigureOut">
              <a:rPr lang="tr-TR" smtClean="0"/>
              <a:t>14.6.2017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16941-2718-4792-B0B8-1E065216FA19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EEC20-3DDE-4C04-9A6F-8DC5729D7DD5}" type="datetimeFigureOut">
              <a:rPr lang="tr-TR" smtClean="0"/>
              <a:t>14.6.2017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16941-2718-4792-B0B8-1E065216FA19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EEC20-3DDE-4C04-9A6F-8DC5729D7DD5}" type="datetimeFigureOut">
              <a:rPr lang="tr-TR" smtClean="0"/>
              <a:t>14.6.2017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16941-2718-4792-B0B8-1E065216FA19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ek Köşesi Kesik ve Yuvarlatılmış Dikdörtgen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ik Üçgen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EEC20-3DDE-4C04-9A6F-8DC5729D7DD5}" type="datetimeFigureOut">
              <a:rPr lang="tr-TR" smtClean="0"/>
              <a:t>14.6.2017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816941-2718-4792-B0B8-1E065216FA19}" type="slidenum">
              <a:rPr lang="tr-TR" smtClean="0"/>
              <a:t>‹#›</a:t>
            </a:fld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10" name="9 Serbest Form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Serbest Form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Serbest Form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Serbest Form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Başlık Yer Tutucusu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0" name="29 Metin Yer Tutucusu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2FEEC20-3DDE-4C04-9A6F-8DC5729D7DD5}" type="datetimeFigureOut">
              <a:rPr lang="tr-TR" smtClean="0"/>
              <a:t>14.6.2017</a:t>
            </a:fld>
            <a:endParaRPr lang="tr-TR"/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816941-2718-4792-B0B8-1E065216FA19}" type="slidenum">
              <a:rPr lang="tr-TR" smtClean="0"/>
              <a:t>‹#›</a:t>
            </a:fld>
            <a:endParaRPr lang="tr-TR"/>
          </a:p>
        </p:txBody>
      </p:sp>
      <p:grpSp>
        <p:nvGrpSpPr>
          <p:cNvPr id="2" name="1 Grup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Serbest Form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Serbest Form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Turistik Hediyelik Eşya Sınıflandırılması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endParaRPr lang="tr-TR" dirty="0"/>
          </a:p>
          <a:p>
            <a:r>
              <a:rPr lang="tr-TR" dirty="0" smtClean="0"/>
              <a:t>Sınıflandırma</a:t>
            </a:r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r>
              <a:rPr lang="tr-TR" dirty="0" smtClean="0"/>
              <a:t>Turistik Hediyelik Eşyada Ürün Geliştirme</a:t>
            </a:r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r>
              <a:rPr lang="tr-TR" dirty="0" smtClean="0"/>
              <a:t>Ürün geliştirme kavramını destekleyici konular</a:t>
            </a:r>
            <a:endParaRPr lang="tr-T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kış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26</TotalTime>
  <Words>15</Words>
  <Application>Microsoft Office PowerPoint</Application>
  <PresentationFormat>Ekran Gösterisi (4:3)</PresentationFormat>
  <Paragraphs>12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4</vt:i4>
      </vt:variant>
    </vt:vector>
  </HeadingPairs>
  <TitlesOfParts>
    <vt:vector size="5" baseType="lpstr">
      <vt:lpstr>Akış</vt:lpstr>
      <vt:lpstr>Turistik Hediyelik Eşya Sınıflandırılması</vt:lpstr>
      <vt:lpstr>Slayt 2</vt:lpstr>
      <vt:lpstr>Slayt 3</vt:lpstr>
      <vt:lpstr>Slayt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Turistik Hediyelik Eşya Sınıflandırılması</dc:title>
  <dc:creator>Kullanıcı123</dc:creator>
  <cp:lastModifiedBy>Kullanıcı123</cp:lastModifiedBy>
  <cp:revision>1</cp:revision>
  <dcterms:created xsi:type="dcterms:W3CDTF">2017-06-14T07:16:46Z</dcterms:created>
  <dcterms:modified xsi:type="dcterms:W3CDTF">2017-06-14T07:43:10Z</dcterms:modified>
</cp:coreProperties>
</file>