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EC20-3DDE-4C04-9A6F-8DC5729D7DD5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6941-2718-4792-B0B8-1E065216FA19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EC20-3DDE-4C04-9A6F-8DC5729D7DD5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6941-2718-4792-B0B8-1E065216FA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EC20-3DDE-4C04-9A6F-8DC5729D7DD5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6941-2718-4792-B0B8-1E065216FA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EC20-3DDE-4C04-9A6F-8DC5729D7DD5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6941-2718-4792-B0B8-1E065216FA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EC20-3DDE-4C04-9A6F-8DC5729D7DD5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6941-2718-4792-B0B8-1E065216FA19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EC20-3DDE-4C04-9A6F-8DC5729D7DD5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6941-2718-4792-B0B8-1E065216FA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EC20-3DDE-4C04-9A6F-8DC5729D7DD5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6941-2718-4792-B0B8-1E065216FA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EC20-3DDE-4C04-9A6F-8DC5729D7DD5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6941-2718-4792-B0B8-1E065216FA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EC20-3DDE-4C04-9A6F-8DC5729D7DD5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6941-2718-4792-B0B8-1E065216FA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EC20-3DDE-4C04-9A6F-8DC5729D7DD5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6941-2718-4792-B0B8-1E065216FA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EC20-3DDE-4C04-9A6F-8DC5729D7DD5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816941-2718-4792-B0B8-1E065216FA19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FEEC20-3DDE-4C04-9A6F-8DC5729D7DD5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816941-2718-4792-B0B8-1E065216FA19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Turistik Hediyelik Eşya Sınıflandırılması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Sınıflandırma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Turistik Hediyelik Eşyada Ürün Geliştirme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Ürün geliştirme kavramını destekleyici konular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15</Words>
  <Application>Microsoft Office PowerPoint</Application>
  <PresentationFormat>Ekran Gösterisi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Akış</vt:lpstr>
      <vt:lpstr>Turistik Hediyelik Eşya Sınıflandırılması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Turistik Hediyelik Eşya Sınıflandırılması</dc:title>
  <dc:creator>Kullanıcı123</dc:creator>
  <cp:lastModifiedBy>Kullanıcı123</cp:lastModifiedBy>
  <cp:revision>1</cp:revision>
  <dcterms:created xsi:type="dcterms:W3CDTF">2017-06-14T07:16:46Z</dcterms:created>
  <dcterms:modified xsi:type="dcterms:W3CDTF">2017-06-14T07:43:10Z</dcterms:modified>
</cp:coreProperties>
</file>