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8"/>
  </p:notesMasterIdLst>
  <p:sldIdLst>
    <p:sldId id="551" r:id="rId2"/>
    <p:sldId id="552" r:id="rId3"/>
    <p:sldId id="547" r:id="rId4"/>
    <p:sldId id="548" r:id="rId5"/>
    <p:sldId id="549" r:id="rId6"/>
    <p:sldId id="55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6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32F246-6009-4456-B549-C3AFD22A73DC}" type="doc">
      <dgm:prSet loTypeId="urn:microsoft.com/office/officeart/2008/layout/AlternatingHexagons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E546CA8-C834-460D-B0E1-83F7E62FE7E0}">
      <dgm:prSet phldrT="[Metin]" custT="1"/>
      <dgm:spPr/>
      <dgm:t>
        <a:bodyPr/>
        <a:lstStyle/>
        <a:p>
          <a:r>
            <a:rPr lang="tr-TR" sz="1700" b="1" dirty="0" smtClean="0"/>
            <a:t>Yetkisi yönünden</a:t>
          </a:r>
        </a:p>
        <a:p>
          <a:r>
            <a:rPr lang="tr-TR" sz="1500" b="0" dirty="0" smtClean="0"/>
            <a:t>&gt; Evrensel</a:t>
          </a:r>
        </a:p>
        <a:p>
          <a:r>
            <a:rPr lang="tr-TR" sz="1500" b="0" dirty="0" smtClean="0"/>
            <a:t>&gt; Bölgesel</a:t>
          </a:r>
          <a:r>
            <a:rPr lang="tr-TR" sz="1500" b="1" dirty="0" smtClean="0"/>
            <a:t> </a:t>
          </a:r>
          <a:endParaRPr lang="tr-TR" sz="1500" b="1" dirty="0"/>
        </a:p>
      </dgm:t>
    </dgm:pt>
    <dgm:pt modelId="{C5AF97A8-B313-4288-8E98-290936F0ED61}" type="parTrans" cxnId="{49DB70C3-08F7-4503-A18C-D7F97C2BF1FA}">
      <dgm:prSet/>
      <dgm:spPr/>
      <dgm:t>
        <a:bodyPr/>
        <a:lstStyle/>
        <a:p>
          <a:endParaRPr lang="tr-TR" b="0"/>
        </a:p>
      </dgm:t>
    </dgm:pt>
    <dgm:pt modelId="{30A3407B-72BD-44AB-9324-36154C3508D6}" type="sibTrans" cxnId="{49DB70C3-08F7-4503-A18C-D7F97C2BF1FA}">
      <dgm:prSet/>
      <dgm:spPr/>
      <dgm:t>
        <a:bodyPr/>
        <a:lstStyle/>
        <a:p>
          <a:endParaRPr lang="tr-TR" b="0"/>
        </a:p>
      </dgm:t>
    </dgm:pt>
    <dgm:pt modelId="{8317669B-B9D6-4CE2-9AC5-ADD6ADD1AE4C}">
      <dgm:prSet phldrT="[Metin]" custT="1"/>
      <dgm:spPr/>
      <dgm:t>
        <a:bodyPr/>
        <a:lstStyle/>
        <a:p>
          <a:r>
            <a:rPr lang="tr-TR" sz="1700" b="1" dirty="0" smtClean="0">
              <a:solidFill>
                <a:schemeClr val="bg1">
                  <a:lumMod val="95000"/>
                </a:schemeClr>
              </a:solidFill>
            </a:rPr>
            <a:t>Üyeliğe kabul yönünden</a:t>
          </a:r>
        </a:p>
        <a:p>
          <a:r>
            <a:rPr lang="tr-TR" sz="1500" b="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&gt; Açık</a:t>
          </a:r>
          <a:endParaRPr lang="tr-TR" sz="1500" b="1" dirty="0">
            <a:solidFill>
              <a:schemeClr val="bg1">
                <a:lumMod val="95000"/>
              </a:schemeClr>
            </a:solidFill>
          </a:endParaRPr>
        </a:p>
      </dgm:t>
    </dgm:pt>
    <dgm:pt modelId="{32A8C609-507D-48C7-AA53-CB01F6A53956}" type="parTrans" cxnId="{50DD626E-28E6-4917-AE95-92788F375208}">
      <dgm:prSet/>
      <dgm:spPr/>
      <dgm:t>
        <a:bodyPr/>
        <a:lstStyle/>
        <a:p>
          <a:endParaRPr lang="tr-TR" b="0"/>
        </a:p>
      </dgm:t>
    </dgm:pt>
    <dgm:pt modelId="{5B96475D-938F-45A6-A585-7191A008E6B0}" type="sibTrans" cxnId="{50DD626E-28E6-4917-AE95-92788F375208}">
      <dgm:prSet/>
      <dgm:spPr/>
      <dgm:t>
        <a:bodyPr/>
        <a:lstStyle/>
        <a:p>
          <a:endParaRPr lang="tr-TR" b="0"/>
        </a:p>
      </dgm:t>
    </dgm:pt>
    <dgm:pt modelId="{E0D6DBB9-EC48-4346-892B-F12D4B033D12}">
      <dgm:prSet phldrT="[Metin]" custT="1"/>
      <dgm:spPr/>
      <dgm:t>
        <a:bodyPr/>
        <a:lstStyle/>
        <a:p>
          <a:r>
            <a:rPr lang="tr-TR" sz="1700" b="1" dirty="0" smtClean="0"/>
            <a:t>İşlevi yönünden</a:t>
          </a:r>
        </a:p>
        <a:p>
          <a:r>
            <a:rPr lang="tr-TR" sz="1500" b="0" dirty="0" smtClean="0"/>
            <a:t>&gt; Genel</a:t>
          </a:r>
        </a:p>
        <a:p>
          <a:r>
            <a:rPr lang="tr-TR" sz="1500" b="0" dirty="0" smtClean="0"/>
            <a:t>&gt; Teknik</a:t>
          </a:r>
          <a:endParaRPr lang="tr-TR" sz="1500" b="0" dirty="0"/>
        </a:p>
      </dgm:t>
    </dgm:pt>
    <dgm:pt modelId="{EE4F0F04-1CCC-4273-BEF1-F64DFDE3FDC7}" type="parTrans" cxnId="{195892B0-00A0-4747-8112-DD51937DE50E}">
      <dgm:prSet/>
      <dgm:spPr/>
      <dgm:t>
        <a:bodyPr/>
        <a:lstStyle/>
        <a:p>
          <a:endParaRPr lang="tr-TR" b="0"/>
        </a:p>
      </dgm:t>
    </dgm:pt>
    <dgm:pt modelId="{B0D29111-3857-4D89-B783-1DED101A63E8}" type="sibTrans" cxnId="{195892B0-00A0-4747-8112-DD51937DE50E}">
      <dgm:prSet/>
      <dgm:spPr/>
      <dgm:t>
        <a:bodyPr/>
        <a:lstStyle/>
        <a:p>
          <a:endParaRPr lang="tr-TR" b="0"/>
        </a:p>
      </dgm:t>
    </dgm:pt>
    <dgm:pt modelId="{F642EBE6-1EBC-47A9-BEAF-3ABB7D43F46F}">
      <dgm:prSet phldrT="[Metin]" custT="1"/>
      <dgm:spPr/>
      <dgm:t>
        <a:bodyPr/>
        <a:lstStyle/>
        <a:p>
          <a:r>
            <a:rPr lang="tr-TR" sz="1700" b="1" dirty="0" smtClean="0">
              <a:solidFill>
                <a:schemeClr val="bg1">
                  <a:lumMod val="95000"/>
                </a:schemeClr>
              </a:solidFill>
            </a:rPr>
            <a:t>Kuruluşu yönünden</a:t>
          </a:r>
        </a:p>
        <a:p>
          <a:r>
            <a:rPr lang="tr-TR" sz="1500" b="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&gt; Hükümetlerarası</a:t>
          </a:r>
        </a:p>
        <a:p>
          <a:r>
            <a:rPr lang="tr-TR" sz="1500" b="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&gt; Hükümet-dışı</a:t>
          </a:r>
          <a:endParaRPr lang="tr-TR" sz="1500" b="0" dirty="0">
            <a:solidFill>
              <a:schemeClr val="bg1">
                <a:lumMod val="9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9D25833-02EB-4BBF-A817-5943AA270F2E}" type="parTrans" cxnId="{D89E1C0C-E2F9-411A-B262-8CB0A36C14A7}">
      <dgm:prSet/>
      <dgm:spPr/>
      <dgm:t>
        <a:bodyPr/>
        <a:lstStyle/>
        <a:p>
          <a:endParaRPr lang="tr-TR" b="0"/>
        </a:p>
      </dgm:t>
    </dgm:pt>
    <dgm:pt modelId="{01FD4558-367D-44AC-A9FD-6E2C23E4B457}" type="sibTrans" cxnId="{D89E1C0C-E2F9-411A-B262-8CB0A36C14A7}">
      <dgm:prSet/>
      <dgm:spPr/>
      <dgm:t>
        <a:bodyPr/>
        <a:lstStyle/>
        <a:p>
          <a:endParaRPr lang="tr-TR" b="0"/>
        </a:p>
      </dgm:t>
    </dgm:pt>
    <dgm:pt modelId="{400D4806-6085-4587-9C9D-663D9AEFA100}">
      <dgm:prSet phldrT="[Metin]" custT="1"/>
      <dgm:spPr/>
      <dgm:t>
        <a:bodyPr/>
        <a:lstStyle/>
        <a:p>
          <a:r>
            <a:rPr lang="tr-TR" sz="1700" b="1" dirty="0" smtClean="0"/>
            <a:t>İşleyişi yönünden</a:t>
          </a:r>
        </a:p>
        <a:p>
          <a:r>
            <a:rPr lang="tr-TR" sz="1500" b="0" dirty="0" smtClean="0"/>
            <a:t>&gt; İşbirliği</a:t>
          </a:r>
        </a:p>
        <a:p>
          <a:r>
            <a:rPr lang="tr-TR" sz="1500" b="0" dirty="0" smtClean="0"/>
            <a:t>&gt; Eşgüdüm</a:t>
          </a:r>
          <a:endParaRPr lang="tr-TR" sz="1500" b="0" dirty="0"/>
        </a:p>
      </dgm:t>
    </dgm:pt>
    <dgm:pt modelId="{6017B1D5-5E36-4C03-867A-0B9A6F21FD65}" type="parTrans" cxnId="{101AE84C-081B-4BFE-88C3-ECC388D3AF11}">
      <dgm:prSet/>
      <dgm:spPr/>
      <dgm:t>
        <a:bodyPr/>
        <a:lstStyle/>
        <a:p>
          <a:endParaRPr lang="tr-TR" b="0"/>
        </a:p>
      </dgm:t>
    </dgm:pt>
    <dgm:pt modelId="{4C5C654D-6238-4590-92A6-45A6BC9653BF}" type="sibTrans" cxnId="{101AE84C-081B-4BFE-88C3-ECC388D3AF11}">
      <dgm:prSet/>
      <dgm:spPr/>
      <dgm:t>
        <a:bodyPr/>
        <a:lstStyle/>
        <a:p>
          <a:endParaRPr lang="tr-TR" b="0"/>
        </a:p>
      </dgm:t>
    </dgm:pt>
    <dgm:pt modelId="{F54600FE-EFA2-44AC-BE0F-60FDF9156C48}">
      <dgm:prSet phldrT="[Metin]" custT="1"/>
      <dgm:spPr/>
      <dgm:t>
        <a:bodyPr/>
        <a:lstStyle/>
        <a:p>
          <a:r>
            <a:rPr lang="tr-TR" sz="1700" b="1" dirty="0" smtClean="0">
              <a:solidFill>
                <a:schemeClr val="bg1">
                  <a:lumMod val="95000"/>
                </a:schemeClr>
              </a:solidFill>
            </a:rPr>
            <a:t>Genel niteliği yönünden</a:t>
          </a:r>
        </a:p>
        <a:p>
          <a:r>
            <a:rPr lang="tr-TR" sz="1500" b="0" dirty="0" smtClean="0">
              <a:solidFill>
                <a:schemeClr val="bg1">
                  <a:lumMod val="95000"/>
                </a:schemeClr>
              </a:solidFill>
            </a:rPr>
            <a:t>&gt; Kamu / Resmi</a:t>
          </a:r>
        </a:p>
        <a:p>
          <a:r>
            <a:rPr lang="tr-TR" sz="1500" b="0" dirty="0" smtClean="0">
              <a:solidFill>
                <a:schemeClr val="bg1">
                  <a:lumMod val="95000"/>
                </a:schemeClr>
              </a:solidFill>
            </a:rPr>
            <a:t>&gt; Özel / </a:t>
          </a:r>
          <a:r>
            <a:rPr lang="tr-TR" sz="1500" b="0" dirty="0" err="1" smtClean="0">
              <a:solidFill>
                <a:schemeClr val="bg1">
                  <a:lumMod val="95000"/>
                </a:schemeClr>
              </a:solidFill>
            </a:rPr>
            <a:t>Gayrıresmi</a:t>
          </a:r>
          <a:endParaRPr lang="tr-TR" sz="1500" b="0" dirty="0">
            <a:solidFill>
              <a:schemeClr val="bg1">
                <a:lumMod val="95000"/>
              </a:schemeClr>
            </a:solidFill>
          </a:endParaRPr>
        </a:p>
      </dgm:t>
    </dgm:pt>
    <dgm:pt modelId="{980C15B8-237C-4734-ABD1-A2E25C709588}" type="parTrans" cxnId="{43F51737-A43F-429B-8229-6EB5DE5A6EE5}">
      <dgm:prSet/>
      <dgm:spPr/>
      <dgm:t>
        <a:bodyPr/>
        <a:lstStyle/>
        <a:p>
          <a:endParaRPr lang="tr-TR" b="0"/>
        </a:p>
      </dgm:t>
    </dgm:pt>
    <dgm:pt modelId="{C22E4DEA-EE4B-452B-829D-A2B306212D61}" type="sibTrans" cxnId="{43F51737-A43F-429B-8229-6EB5DE5A6EE5}">
      <dgm:prSet/>
      <dgm:spPr/>
      <dgm:t>
        <a:bodyPr/>
        <a:lstStyle/>
        <a:p>
          <a:endParaRPr lang="tr-TR" b="0"/>
        </a:p>
      </dgm:t>
    </dgm:pt>
    <dgm:pt modelId="{699A09AA-5E7B-4B87-9404-26678543880E}">
      <dgm:prSet custT="1"/>
      <dgm:spPr/>
      <dgm:t>
        <a:bodyPr/>
        <a:lstStyle/>
        <a:p>
          <a:r>
            <a:rPr lang="tr-TR" sz="1500" b="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&gt; Kapalı</a:t>
          </a:r>
          <a:endParaRPr lang="tr-TR" sz="1500" b="0" dirty="0">
            <a:solidFill>
              <a:schemeClr val="bg1">
                <a:lumMod val="9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FF3ED7-AB88-41FB-8702-A93244D4AE7D}" type="parTrans" cxnId="{A906A5D8-0486-440A-AD7E-62364E49FEEB}">
      <dgm:prSet/>
      <dgm:spPr/>
      <dgm:t>
        <a:bodyPr/>
        <a:lstStyle/>
        <a:p>
          <a:endParaRPr lang="tr-TR"/>
        </a:p>
      </dgm:t>
    </dgm:pt>
    <dgm:pt modelId="{81011099-EBCB-4E1F-AE56-E34CE6E0CFE8}" type="sibTrans" cxnId="{A906A5D8-0486-440A-AD7E-62364E49FEEB}">
      <dgm:prSet/>
      <dgm:spPr/>
      <dgm:t>
        <a:bodyPr/>
        <a:lstStyle/>
        <a:p>
          <a:endParaRPr lang="tr-TR"/>
        </a:p>
      </dgm:t>
    </dgm:pt>
    <dgm:pt modelId="{68D995FE-E3CC-4579-B2B6-B1FC19DC3B27}" type="pres">
      <dgm:prSet presAssocID="{3732F246-6009-4456-B549-C3AFD22A73DC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60DE58AE-36D0-48BD-8198-B602903D2F13}" type="pres">
      <dgm:prSet presAssocID="{3E546CA8-C834-460D-B0E1-83F7E62FE7E0}" presName="composite" presStyleCnt="0"/>
      <dgm:spPr/>
    </dgm:pt>
    <dgm:pt modelId="{28CC9A63-0FC8-4F82-B379-D61CABCE7E31}" type="pres">
      <dgm:prSet presAssocID="{3E546CA8-C834-460D-B0E1-83F7E62FE7E0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DD52DA-72A9-493D-869F-E4E75873D51F}" type="pres">
      <dgm:prSet presAssocID="{3E546CA8-C834-460D-B0E1-83F7E62FE7E0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13B9A2-70A0-4417-8864-2CC41A04FDE9}" type="pres">
      <dgm:prSet presAssocID="{3E546CA8-C834-460D-B0E1-83F7E62FE7E0}" presName="BalanceSpacing" presStyleCnt="0"/>
      <dgm:spPr/>
    </dgm:pt>
    <dgm:pt modelId="{D4E7ABF8-2B37-46A2-B4B9-4DA75543FDE4}" type="pres">
      <dgm:prSet presAssocID="{3E546CA8-C834-460D-B0E1-83F7E62FE7E0}" presName="BalanceSpacing1" presStyleCnt="0"/>
      <dgm:spPr/>
    </dgm:pt>
    <dgm:pt modelId="{B184F24E-8021-462E-8F6E-7BD3B34EDE8E}" type="pres">
      <dgm:prSet presAssocID="{30A3407B-72BD-44AB-9324-36154C3508D6}" presName="Accent1Text" presStyleLbl="node1" presStyleIdx="1" presStyleCnt="6"/>
      <dgm:spPr/>
      <dgm:t>
        <a:bodyPr/>
        <a:lstStyle/>
        <a:p>
          <a:endParaRPr lang="tr-TR"/>
        </a:p>
      </dgm:t>
    </dgm:pt>
    <dgm:pt modelId="{D2C60DEE-F847-45CB-BA70-DE51A83FCE72}" type="pres">
      <dgm:prSet presAssocID="{30A3407B-72BD-44AB-9324-36154C3508D6}" presName="spaceBetweenRectangles" presStyleCnt="0"/>
      <dgm:spPr/>
    </dgm:pt>
    <dgm:pt modelId="{8D2902C0-CE62-4338-B501-8D6D1F779160}" type="pres">
      <dgm:prSet presAssocID="{E0D6DBB9-EC48-4346-892B-F12D4B033D12}" presName="composite" presStyleCnt="0"/>
      <dgm:spPr/>
    </dgm:pt>
    <dgm:pt modelId="{057E7381-A6C2-446F-80E9-6CD91013D0D5}" type="pres">
      <dgm:prSet presAssocID="{E0D6DBB9-EC48-4346-892B-F12D4B033D12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4651C8-A171-46AF-AC84-12A62BC624AB}" type="pres">
      <dgm:prSet presAssocID="{E0D6DBB9-EC48-4346-892B-F12D4B033D12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901D85-9032-4BCF-A03D-BA119A2DF23A}" type="pres">
      <dgm:prSet presAssocID="{E0D6DBB9-EC48-4346-892B-F12D4B033D12}" presName="BalanceSpacing" presStyleCnt="0"/>
      <dgm:spPr/>
    </dgm:pt>
    <dgm:pt modelId="{52D22E60-5A3D-4EDB-B55E-E692C55453D5}" type="pres">
      <dgm:prSet presAssocID="{E0D6DBB9-EC48-4346-892B-F12D4B033D12}" presName="BalanceSpacing1" presStyleCnt="0"/>
      <dgm:spPr/>
    </dgm:pt>
    <dgm:pt modelId="{9AE94F42-9227-4BF6-B350-ABD8E11DA0F5}" type="pres">
      <dgm:prSet presAssocID="{B0D29111-3857-4D89-B783-1DED101A63E8}" presName="Accent1Text" presStyleLbl="node1" presStyleIdx="3" presStyleCnt="6"/>
      <dgm:spPr/>
      <dgm:t>
        <a:bodyPr/>
        <a:lstStyle/>
        <a:p>
          <a:endParaRPr lang="tr-TR"/>
        </a:p>
      </dgm:t>
    </dgm:pt>
    <dgm:pt modelId="{22EF0B92-664D-4FC9-B114-D7B0E4715841}" type="pres">
      <dgm:prSet presAssocID="{B0D29111-3857-4D89-B783-1DED101A63E8}" presName="spaceBetweenRectangles" presStyleCnt="0"/>
      <dgm:spPr/>
    </dgm:pt>
    <dgm:pt modelId="{3520B274-B915-4FD1-AE44-904970CE9957}" type="pres">
      <dgm:prSet presAssocID="{400D4806-6085-4587-9C9D-663D9AEFA100}" presName="composite" presStyleCnt="0"/>
      <dgm:spPr/>
    </dgm:pt>
    <dgm:pt modelId="{0650CD39-7AAB-4457-98B2-EC5ACE5674A1}" type="pres">
      <dgm:prSet presAssocID="{400D4806-6085-4587-9C9D-663D9AEFA100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BF2EE5-8AD1-40E3-9764-1101200D831C}" type="pres">
      <dgm:prSet presAssocID="{400D4806-6085-4587-9C9D-663D9AEFA100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64C9F7-87AA-4526-B485-635CA69DC3E0}" type="pres">
      <dgm:prSet presAssocID="{400D4806-6085-4587-9C9D-663D9AEFA100}" presName="BalanceSpacing" presStyleCnt="0"/>
      <dgm:spPr/>
    </dgm:pt>
    <dgm:pt modelId="{718A2284-3318-447C-B879-2273137B00FF}" type="pres">
      <dgm:prSet presAssocID="{400D4806-6085-4587-9C9D-663D9AEFA100}" presName="BalanceSpacing1" presStyleCnt="0"/>
      <dgm:spPr/>
    </dgm:pt>
    <dgm:pt modelId="{ED482966-DC1C-4FEA-881E-17646536F4A1}" type="pres">
      <dgm:prSet presAssocID="{4C5C654D-6238-4590-92A6-45A6BC9653BF}" presName="Accent1Text" presStyleLbl="node1" presStyleIdx="5" presStyleCnt="6"/>
      <dgm:spPr/>
      <dgm:t>
        <a:bodyPr/>
        <a:lstStyle/>
        <a:p>
          <a:endParaRPr lang="tr-TR"/>
        </a:p>
      </dgm:t>
    </dgm:pt>
  </dgm:ptLst>
  <dgm:cxnLst>
    <dgm:cxn modelId="{F3D347D3-EB7D-4048-ACE7-D11DF91C827E}" type="presOf" srcId="{3E546CA8-C834-460D-B0E1-83F7E62FE7E0}" destId="{28CC9A63-0FC8-4F82-B379-D61CABCE7E31}" srcOrd="0" destOrd="0" presId="urn:microsoft.com/office/officeart/2008/layout/AlternatingHexagons"/>
    <dgm:cxn modelId="{49DB70C3-08F7-4503-A18C-D7F97C2BF1FA}" srcId="{3732F246-6009-4456-B549-C3AFD22A73DC}" destId="{3E546CA8-C834-460D-B0E1-83F7E62FE7E0}" srcOrd="0" destOrd="0" parTransId="{C5AF97A8-B313-4288-8E98-290936F0ED61}" sibTransId="{30A3407B-72BD-44AB-9324-36154C3508D6}"/>
    <dgm:cxn modelId="{00E1A377-9AB2-4343-B3A3-0BC72C12D4C1}" type="presOf" srcId="{699A09AA-5E7B-4B87-9404-26678543880E}" destId="{09DD52DA-72A9-493D-869F-E4E75873D51F}" srcOrd="0" destOrd="1" presId="urn:microsoft.com/office/officeart/2008/layout/AlternatingHexagons"/>
    <dgm:cxn modelId="{016695CE-6AEC-4698-B713-93929270D7CB}" type="presOf" srcId="{F54600FE-EFA2-44AC-BE0F-60FDF9156C48}" destId="{1FBF2EE5-8AD1-40E3-9764-1101200D831C}" srcOrd="0" destOrd="0" presId="urn:microsoft.com/office/officeart/2008/layout/AlternatingHexagons"/>
    <dgm:cxn modelId="{4CB91585-DF4A-4445-B97F-C8E5A778E2C7}" type="presOf" srcId="{3732F246-6009-4456-B549-C3AFD22A73DC}" destId="{68D995FE-E3CC-4579-B2B6-B1FC19DC3B27}" srcOrd="0" destOrd="0" presId="urn:microsoft.com/office/officeart/2008/layout/AlternatingHexagons"/>
    <dgm:cxn modelId="{FEA579CF-E0C5-4C6F-BB30-A54177FA06B4}" type="presOf" srcId="{B0D29111-3857-4D89-B783-1DED101A63E8}" destId="{9AE94F42-9227-4BF6-B350-ABD8E11DA0F5}" srcOrd="0" destOrd="0" presId="urn:microsoft.com/office/officeart/2008/layout/AlternatingHexagons"/>
    <dgm:cxn modelId="{BE263FD9-4208-4AC9-91C9-FD8B497B2C88}" type="presOf" srcId="{E0D6DBB9-EC48-4346-892B-F12D4B033D12}" destId="{057E7381-A6C2-446F-80E9-6CD91013D0D5}" srcOrd="0" destOrd="0" presId="urn:microsoft.com/office/officeart/2008/layout/AlternatingHexagons"/>
    <dgm:cxn modelId="{C543DB2A-2735-4B9B-8459-F320D6D2638E}" type="presOf" srcId="{8317669B-B9D6-4CE2-9AC5-ADD6ADD1AE4C}" destId="{09DD52DA-72A9-493D-869F-E4E75873D51F}" srcOrd="0" destOrd="0" presId="urn:microsoft.com/office/officeart/2008/layout/AlternatingHexagons"/>
    <dgm:cxn modelId="{101AE84C-081B-4BFE-88C3-ECC388D3AF11}" srcId="{3732F246-6009-4456-B549-C3AFD22A73DC}" destId="{400D4806-6085-4587-9C9D-663D9AEFA100}" srcOrd="2" destOrd="0" parTransId="{6017B1D5-5E36-4C03-867A-0B9A6F21FD65}" sibTransId="{4C5C654D-6238-4590-92A6-45A6BC9653BF}"/>
    <dgm:cxn modelId="{66FA7B52-226D-4CCD-BD7D-355E96A5183F}" type="presOf" srcId="{4C5C654D-6238-4590-92A6-45A6BC9653BF}" destId="{ED482966-DC1C-4FEA-881E-17646536F4A1}" srcOrd="0" destOrd="0" presId="urn:microsoft.com/office/officeart/2008/layout/AlternatingHexagons"/>
    <dgm:cxn modelId="{A906A5D8-0486-440A-AD7E-62364E49FEEB}" srcId="{3E546CA8-C834-460D-B0E1-83F7E62FE7E0}" destId="{699A09AA-5E7B-4B87-9404-26678543880E}" srcOrd="1" destOrd="0" parTransId="{32FF3ED7-AB88-41FB-8702-A93244D4AE7D}" sibTransId="{81011099-EBCB-4E1F-AE56-E34CE6E0CFE8}"/>
    <dgm:cxn modelId="{D89E1C0C-E2F9-411A-B262-8CB0A36C14A7}" srcId="{E0D6DBB9-EC48-4346-892B-F12D4B033D12}" destId="{F642EBE6-1EBC-47A9-BEAF-3ABB7D43F46F}" srcOrd="0" destOrd="0" parTransId="{09D25833-02EB-4BBF-A817-5943AA270F2E}" sibTransId="{01FD4558-367D-44AC-A9FD-6E2C23E4B457}"/>
    <dgm:cxn modelId="{43F51737-A43F-429B-8229-6EB5DE5A6EE5}" srcId="{400D4806-6085-4587-9C9D-663D9AEFA100}" destId="{F54600FE-EFA2-44AC-BE0F-60FDF9156C48}" srcOrd="0" destOrd="0" parTransId="{980C15B8-237C-4734-ABD1-A2E25C709588}" sibTransId="{C22E4DEA-EE4B-452B-829D-A2B306212D61}"/>
    <dgm:cxn modelId="{29796B7C-A94F-4D19-A026-28A7FB0D8C5E}" type="presOf" srcId="{400D4806-6085-4587-9C9D-663D9AEFA100}" destId="{0650CD39-7AAB-4457-98B2-EC5ACE5674A1}" srcOrd="0" destOrd="0" presId="urn:microsoft.com/office/officeart/2008/layout/AlternatingHexagons"/>
    <dgm:cxn modelId="{0CA77726-90D7-423E-8A42-F9D3634F295F}" type="presOf" srcId="{30A3407B-72BD-44AB-9324-36154C3508D6}" destId="{B184F24E-8021-462E-8F6E-7BD3B34EDE8E}" srcOrd="0" destOrd="0" presId="urn:microsoft.com/office/officeart/2008/layout/AlternatingHexagons"/>
    <dgm:cxn modelId="{50DD626E-28E6-4917-AE95-92788F375208}" srcId="{3E546CA8-C834-460D-B0E1-83F7E62FE7E0}" destId="{8317669B-B9D6-4CE2-9AC5-ADD6ADD1AE4C}" srcOrd="0" destOrd="0" parTransId="{32A8C609-507D-48C7-AA53-CB01F6A53956}" sibTransId="{5B96475D-938F-45A6-A585-7191A008E6B0}"/>
    <dgm:cxn modelId="{FFE88578-387C-43FF-B52B-755205BF5468}" type="presOf" srcId="{F642EBE6-1EBC-47A9-BEAF-3ABB7D43F46F}" destId="{D84651C8-A171-46AF-AC84-12A62BC624AB}" srcOrd="0" destOrd="0" presId="urn:microsoft.com/office/officeart/2008/layout/AlternatingHexagons"/>
    <dgm:cxn modelId="{195892B0-00A0-4747-8112-DD51937DE50E}" srcId="{3732F246-6009-4456-B549-C3AFD22A73DC}" destId="{E0D6DBB9-EC48-4346-892B-F12D4B033D12}" srcOrd="1" destOrd="0" parTransId="{EE4F0F04-1CCC-4273-BEF1-F64DFDE3FDC7}" sibTransId="{B0D29111-3857-4D89-B783-1DED101A63E8}"/>
    <dgm:cxn modelId="{8B74B28E-D9FD-41FF-B0F0-0B4F30AFB450}" type="presParOf" srcId="{68D995FE-E3CC-4579-B2B6-B1FC19DC3B27}" destId="{60DE58AE-36D0-48BD-8198-B602903D2F13}" srcOrd="0" destOrd="0" presId="urn:microsoft.com/office/officeart/2008/layout/AlternatingHexagons"/>
    <dgm:cxn modelId="{88E8FE54-0E42-4F56-8CBD-E54587A8A803}" type="presParOf" srcId="{60DE58AE-36D0-48BD-8198-B602903D2F13}" destId="{28CC9A63-0FC8-4F82-B379-D61CABCE7E31}" srcOrd="0" destOrd="0" presId="urn:microsoft.com/office/officeart/2008/layout/AlternatingHexagons"/>
    <dgm:cxn modelId="{42571A9F-AC7B-4BD0-B23B-4225AAEA0973}" type="presParOf" srcId="{60DE58AE-36D0-48BD-8198-B602903D2F13}" destId="{09DD52DA-72A9-493D-869F-E4E75873D51F}" srcOrd="1" destOrd="0" presId="urn:microsoft.com/office/officeart/2008/layout/AlternatingHexagons"/>
    <dgm:cxn modelId="{9C05120C-185C-49FA-9333-2C4D187B235E}" type="presParOf" srcId="{60DE58AE-36D0-48BD-8198-B602903D2F13}" destId="{5113B9A2-70A0-4417-8864-2CC41A04FDE9}" srcOrd="2" destOrd="0" presId="urn:microsoft.com/office/officeart/2008/layout/AlternatingHexagons"/>
    <dgm:cxn modelId="{A1A6B0EE-DFF9-447F-83AE-C77361F977CB}" type="presParOf" srcId="{60DE58AE-36D0-48BD-8198-B602903D2F13}" destId="{D4E7ABF8-2B37-46A2-B4B9-4DA75543FDE4}" srcOrd="3" destOrd="0" presId="urn:microsoft.com/office/officeart/2008/layout/AlternatingHexagons"/>
    <dgm:cxn modelId="{3FF12EF4-37A5-40FC-99F6-F858FCB3673B}" type="presParOf" srcId="{60DE58AE-36D0-48BD-8198-B602903D2F13}" destId="{B184F24E-8021-462E-8F6E-7BD3B34EDE8E}" srcOrd="4" destOrd="0" presId="urn:microsoft.com/office/officeart/2008/layout/AlternatingHexagons"/>
    <dgm:cxn modelId="{4C29F776-0F5A-4170-9D9A-7C6EB9BAAA8C}" type="presParOf" srcId="{68D995FE-E3CC-4579-B2B6-B1FC19DC3B27}" destId="{D2C60DEE-F847-45CB-BA70-DE51A83FCE72}" srcOrd="1" destOrd="0" presId="urn:microsoft.com/office/officeart/2008/layout/AlternatingHexagons"/>
    <dgm:cxn modelId="{2D65A9AA-F00D-49D4-899A-31E2E4259710}" type="presParOf" srcId="{68D995FE-E3CC-4579-B2B6-B1FC19DC3B27}" destId="{8D2902C0-CE62-4338-B501-8D6D1F779160}" srcOrd="2" destOrd="0" presId="urn:microsoft.com/office/officeart/2008/layout/AlternatingHexagons"/>
    <dgm:cxn modelId="{E6C4A137-1190-4A9D-A2AF-841A05589BBD}" type="presParOf" srcId="{8D2902C0-CE62-4338-B501-8D6D1F779160}" destId="{057E7381-A6C2-446F-80E9-6CD91013D0D5}" srcOrd="0" destOrd="0" presId="urn:microsoft.com/office/officeart/2008/layout/AlternatingHexagons"/>
    <dgm:cxn modelId="{5B14107B-940D-4DAE-A6A9-77DEBB5A9E3D}" type="presParOf" srcId="{8D2902C0-CE62-4338-B501-8D6D1F779160}" destId="{D84651C8-A171-46AF-AC84-12A62BC624AB}" srcOrd="1" destOrd="0" presId="urn:microsoft.com/office/officeart/2008/layout/AlternatingHexagons"/>
    <dgm:cxn modelId="{19E076EE-7D57-459E-9A60-6E152D443D1A}" type="presParOf" srcId="{8D2902C0-CE62-4338-B501-8D6D1F779160}" destId="{EE901D85-9032-4BCF-A03D-BA119A2DF23A}" srcOrd="2" destOrd="0" presId="urn:microsoft.com/office/officeart/2008/layout/AlternatingHexagons"/>
    <dgm:cxn modelId="{4EA34C5D-BD3A-4776-B8A1-824D1CB144C1}" type="presParOf" srcId="{8D2902C0-CE62-4338-B501-8D6D1F779160}" destId="{52D22E60-5A3D-4EDB-B55E-E692C55453D5}" srcOrd="3" destOrd="0" presId="urn:microsoft.com/office/officeart/2008/layout/AlternatingHexagons"/>
    <dgm:cxn modelId="{4ED2918C-4697-4D99-B5B3-2E3A5737F14A}" type="presParOf" srcId="{8D2902C0-CE62-4338-B501-8D6D1F779160}" destId="{9AE94F42-9227-4BF6-B350-ABD8E11DA0F5}" srcOrd="4" destOrd="0" presId="urn:microsoft.com/office/officeart/2008/layout/AlternatingHexagons"/>
    <dgm:cxn modelId="{A756E66E-51D0-44E8-955F-ADA0FEC8E3D6}" type="presParOf" srcId="{68D995FE-E3CC-4579-B2B6-B1FC19DC3B27}" destId="{22EF0B92-664D-4FC9-B114-D7B0E4715841}" srcOrd="3" destOrd="0" presId="urn:microsoft.com/office/officeart/2008/layout/AlternatingHexagons"/>
    <dgm:cxn modelId="{E632E2F9-2023-4EA1-A5F0-F3E09365749D}" type="presParOf" srcId="{68D995FE-E3CC-4579-B2B6-B1FC19DC3B27}" destId="{3520B274-B915-4FD1-AE44-904970CE9957}" srcOrd="4" destOrd="0" presId="urn:microsoft.com/office/officeart/2008/layout/AlternatingHexagons"/>
    <dgm:cxn modelId="{26A5930C-50D3-4768-ADC0-2ABC03D6B2B7}" type="presParOf" srcId="{3520B274-B915-4FD1-AE44-904970CE9957}" destId="{0650CD39-7AAB-4457-98B2-EC5ACE5674A1}" srcOrd="0" destOrd="0" presId="urn:microsoft.com/office/officeart/2008/layout/AlternatingHexagons"/>
    <dgm:cxn modelId="{2E1F8583-F04A-4AD4-8B23-2B2AB550F9A6}" type="presParOf" srcId="{3520B274-B915-4FD1-AE44-904970CE9957}" destId="{1FBF2EE5-8AD1-40E3-9764-1101200D831C}" srcOrd="1" destOrd="0" presId="urn:microsoft.com/office/officeart/2008/layout/AlternatingHexagons"/>
    <dgm:cxn modelId="{1CAA433A-CF08-4DC6-B751-B9F826EE7317}" type="presParOf" srcId="{3520B274-B915-4FD1-AE44-904970CE9957}" destId="{2D64C9F7-87AA-4526-B485-635CA69DC3E0}" srcOrd="2" destOrd="0" presId="urn:microsoft.com/office/officeart/2008/layout/AlternatingHexagons"/>
    <dgm:cxn modelId="{35176428-A18C-421F-8BEB-EA4DBED619B4}" type="presParOf" srcId="{3520B274-B915-4FD1-AE44-904970CE9957}" destId="{718A2284-3318-447C-B879-2273137B00FF}" srcOrd="3" destOrd="0" presId="urn:microsoft.com/office/officeart/2008/layout/AlternatingHexagons"/>
    <dgm:cxn modelId="{7B7E2369-A19D-4A06-87FC-C5BAD31A8E33}" type="presParOf" srcId="{3520B274-B915-4FD1-AE44-904970CE9957}" destId="{ED482966-DC1C-4FEA-881E-17646536F4A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59821D-EEA2-4BFB-8178-E4625A9E4962}" type="doc">
      <dgm:prSet loTypeId="urn:microsoft.com/office/officeart/2008/layout/HalfCircleOrganizationChart" loCatId="hierarchy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0BD7B7D-2D24-4286-98DF-6D7F04A47165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1"/>
              </a:solidFill>
            </a:rPr>
            <a:t>Milletler Cemiyeti</a:t>
          </a:r>
          <a:endParaRPr lang="tr-TR" sz="1600" b="1" dirty="0">
            <a:solidFill>
              <a:schemeClr val="bg1"/>
            </a:solidFill>
          </a:endParaRPr>
        </a:p>
      </dgm:t>
    </dgm:pt>
    <dgm:pt modelId="{5E5C8419-A1DE-40D6-9B59-EC055DE5D912}" type="parTrans" cxnId="{9CD4343B-3BFD-4A49-9A7A-69C8731A9458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0967C7B0-517F-46BC-8695-B1345AA8E7F6}" type="sibTrans" cxnId="{9CD4343B-3BFD-4A49-9A7A-69C8731A9458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56BAAF26-4ACB-42A8-98DA-B3B711012B45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Genel Kurul</a:t>
          </a:r>
          <a:endParaRPr lang="tr-TR" sz="1600" b="1" dirty="0">
            <a:solidFill>
              <a:schemeClr val="bg2"/>
            </a:solidFill>
          </a:endParaRPr>
        </a:p>
      </dgm:t>
    </dgm:pt>
    <dgm:pt modelId="{71BCD03B-374F-4142-B9B4-0BF277F949AB}" type="parTrans" cxnId="{F385C4E7-8147-40A6-B65D-2C5EB5CD5B7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91B16C3-3236-4AE4-8C0B-1A7A599B617C}" type="sibTrans" cxnId="{F385C4E7-8147-40A6-B65D-2C5EB5CD5B7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A62A871-4FDE-4B0B-8C62-BBED05F48510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Konsey</a:t>
          </a:r>
          <a:endParaRPr lang="tr-TR" sz="1600" b="1" dirty="0">
            <a:solidFill>
              <a:schemeClr val="bg2"/>
            </a:solidFill>
          </a:endParaRPr>
        </a:p>
      </dgm:t>
    </dgm:pt>
    <dgm:pt modelId="{729D6776-26D6-4C2B-818B-275F19049CBF}" type="parTrans" cxnId="{6678DC23-4DB7-409B-B5BD-83BE0EB326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C7A3E4ED-017F-4F61-B6B6-23FC7F2B35DD}" type="sibTrans" cxnId="{6678DC23-4DB7-409B-B5BD-83BE0EB326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E93B6D1E-BC21-4D9B-A193-D208CB9FC881}">
      <dgm:prSet phldrT="[Metin]"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Sekreterlik</a:t>
          </a:r>
          <a:endParaRPr lang="tr-TR" sz="1600" b="1" dirty="0">
            <a:solidFill>
              <a:schemeClr val="bg2"/>
            </a:solidFill>
          </a:endParaRPr>
        </a:p>
      </dgm:t>
    </dgm:pt>
    <dgm:pt modelId="{6ABD448F-60F8-4BDB-A197-7F33CA651A90}" type="parTrans" cxnId="{341A5FFD-EC24-48B7-B359-B8B0D755B3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520CC4A1-59AA-4949-BC45-640B450852CB}" type="sibTrans" cxnId="{341A5FFD-EC24-48B7-B359-B8B0D755B339}">
      <dgm:prSet/>
      <dgm:spPr/>
      <dgm:t>
        <a:bodyPr/>
        <a:lstStyle/>
        <a:p>
          <a:endParaRPr lang="tr-TR" sz="1600" b="1">
            <a:solidFill>
              <a:schemeClr val="bg2"/>
            </a:solidFill>
          </a:endParaRPr>
        </a:p>
      </dgm:t>
    </dgm:pt>
    <dgm:pt modelId="{5236C9D0-4D97-488A-8E24-58A3FCB11260}">
      <dgm:prSet custT="1"/>
      <dgm:spPr/>
      <dgm:t>
        <a:bodyPr/>
        <a:lstStyle/>
        <a:p>
          <a:r>
            <a:rPr lang="tr-TR" sz="16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Milletlerarası Daimi Adalet Divanı</a:t>
          </a:r>
          <a:endParaRPr lang="tr-TR" sz="16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5EBBC95F-4A8E-47EC-B454-BE4F00A3BFDB}" type="parTrans" cxnId="{28EE94BC-8CD1-4488-9C63-2887B3E842C7}">
      <dgm:prSet/>
      <dgm:spPr/>
      <dgm:t>
        <a:bodyPr/>
        <a:lstStyle/>
        <a:p>
          <a:endParaRPr lang="tr-TR" sz="1600" b="1"/>
        </a:p>
      </dgm:t>
    </dgm:pt>
    <dgm:pt modelId="{F90BED13-27E9-4628-B90B-CD350687D494}" type="sibTrans" cxnId="{28EE94BC-8CD1-4488-9C63-2887B3E842C7}">
      <dgm:prSet/>
      <dgm:spPr/>
      <dgm:t>
        <a:bodyPr/>
        <a:lstStyle/>
        <a:p>
          <a:endParaRPr lang="tr-TR" sz="1600" b="1"/>
        </a:p>
      </dgm:t>
    </dgm:pt>
    <dgm:pt modelId="{0946FBF0-113C-4F55-B13B-CF088AD6E9F4}">
      <dgm:prSet custT="1"/>
      <dgm:spPr/>
      <dgm:t>
        <a:bodyPr/>
        <a:lstStyle/>
        <a:p>
          <a:r>
            <a:rPr lang="tr-TR" sz="1600" b="1" dirty="0" smtClean="0">
              <a:solidFill>
                <a:schemeClr val="tx2"/>
              </a:solidFill>
            </a:rPr>
            <a:t>Komisyonlar</a:t>
          </a:r>
          <a:endParaRPr lang="tr-TR" sz="1600" b="1" dirty="0">
            <a:solidFill>
              <a:schemeClr val="tx2"/>
            </a:solidFill>
          </a:endParaRPr>
        </a:p>
      </dgm:t>
    </dgm:pt>
    <dgm:pt modelId="{ED5D72C6-D1F6-4773-B7A2-C30B8B230C9A}" type="parTrans" cxnId="{85D4EDD7-5D3E-4837-A7E9-6B03CDD7CF28}">
      <dgm:prSet/>
      <dgm:spPr/>
      <dgm:t>
        <a:bodyPr/>
        <a:lstStyle/>
        <a:p>
          <a:endParaRPr lang="tr-TR" sz="1600" b="1"/>
        </a:p>
      </dgm:t>
    </dgm:pt>
    <dgm:pt modelId="{469676FE-0D4F-434F-9BAA-A04AF2938099}" type="sibTrans" cxnId="{85D4EDD7-5D3E-4837-A7E9-6B03CDD7CF28}">
      <dgm:prSet/>
      <dgm:spPr/>
      <dgm:t>
        <a:bodyPr/>
        <a:lstStyle/>
        <a:p>
          <a:endParaRPr lang="tr-TR" sz="1600" b="1"/>
        </a:p>
      </dgm:t>
    </dgm:pt>
    <dgm:pt modelId="{38C24053-94AA-4765-90B0-07DAF9A52079}">
      <dgm:prSet custT="1"/>
      <dgm:spPr/>
      <dgm:t>
        <a:bodyPr/>
        <a:lstStyle/>
        <a:p>
          <a:r>
            <a:rPr lang="tr-TR" sz="1600" b="1" dirty="0" smtClean="0">
              <a:solidFill>
                <a:schemeClr val="bg2"/>
              </a:solidFill>
            </a:rPr>
            <a:t>ILO</a:t>
          </a:r>
          <a:endParaRPr lang="tr-TR" sz="1600" b="1" dirty="0">
            <a:solidFill>
              <a:schemeClr val="bg2"/>
            </a:solidFill>
          </a:endParaRPr>
        </a:p>
      </dgm:t>
    </dgm:pt>
    <dgm:pt modelId="{5AE9CA06-0F1E-4897-A5D0-DF284B3B0A4D}" type="parTrans" cxnId="{E58FAB8A-34FB-4573-A5A8-18DEBFC493CC}">
      <dgm:prSet/>
      <dgm:spPr/>
      <dgm:t>
        <a:bodyPr/>
        <a:lstStyle/>
        <a:p>
          <a:endParaRPr lang="tr-TR" sz="1600" b="1"/>
        </a:p>
      </dgm:t>
    </dgm:pt>
    <dgm:pt modelId="{4ECC7F70-81AE-4F17-985E-B88874BB571D}" type="sibTrans" cxnId="{E58FAB8A-34FB-4573-A5A8-18DEBFC493CC}">
      <dgm:prSet/>
      <dgm:spPr/>
      <dgm:t>
        <a:bodyPr/>
        <a:lstStyle/>
        <a:p>
          <a:endParaRPr lang="tr-TR" sz="1600" b="1"/>
        </a:p>
      </dgm:t>
    </dgm:pt>
    <dgm:pt modelId="{5DCA3771-BD8C-4BA9-A3E7-DAEB3D8D15BE}" type="pres">
      <dgm:prSet presAssocID="{0A59821D-EEA2-4BFB-8178-E4625A9E4962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BA9624C-FCF5-46A6-AF55-5DAAC42DA351}" type="pres">
      <dgm:prSet presAssocID="{20BD7B7D-2D24-4286-98DF-6D7F04A47165}" presName="hierRoot1" presStyleCnt="0">
        <dgm:presLayoutVars>
          <dgm:hierBranch val="init"/>
        </dgm:presLayoutVars>
      </dgm:prSet>
      <dgm:spPr/>
    </dgm:pt>
    <dgm:pt modelId="{08BA54C9-D7C3-4B65-B929-C01DD40D1E06}" type="pres">
      <dgm:prSet presAssocID="{20BD7B7D-2D24-4286-98DF-6D7F04A47165}" presName="rootComposite1" presStyleCnt="0"/>
      <dgm:spPr/>
    </dgm:pt>
    <dgm:pt modelId="{EF5B37FA-8A8C-4D59-9F13-AEAD5311DBA6}" type="pres">
      <dgm:prSet presAssocID="{20BD7B7D-2D24-4286-98DF-6D7F04A47165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9078E9-B9E1-46F1-9C77-72CAE1DCDC55}" type="pres">
      <dgm:prSet presAssocID="{20BD7B7D-2D24-4286-98DF-6D7F04A47165}" presName="topArc1" presStyleLbl="parChTrans1D1" presStyleIdx="0" presStyleCnt="14"/>
      <dgm:spPr/>
      <dgm:t>
        <a:bodyPr/>
        <a:lstStyle/>
        <a:p>
          <a:endParaRPr lang="tr-TR"/>
        </a:p>
      </dgm:t>
    </dgm:pt>
    <dgm:pt modelId="{81F825FF-D28A-4E5E-86FB-6DA06FA6F4CD}" type="pres">
      <dgm:prSet presAssocID="{20BD7B7D-2D24-4286-98DF-6D7F04A47165}" presName="bottomArc1" presStyleLbl="parChTrans1D1" presStyleIdx="1" presStyleCnt="14"/>
      <dgm:spPr/>
    </dgm:pt>
    <dgm:pt modelId="{B3D98A89-D43C-4406-AE40-4C318F71DF77}" type="pres">
      <dgm:prSet presAssocID="{20BD7B7D-2D24-4286-98DF-6D7F04A47165}" presName="topConnNode1" presStyleLbl="node1" presStyleIdx="0" presStyleCnt="0"/>
      <dgm:spPr/>
      <dgm:t>
        <a:bodyPr/>
        <a:lstStyle/>
        <a:p>
          <a:endParaRPr lang="tr-TR"/>
        </a:p>
      </dgm:t>
    </dgm:pt>
    <dgm:pt modelId="{ED0DDFFC-4325-4F55-8F9D-C7B4900E8DF5}" type="pres">
      <dgm:prSet presAssocID="{20BD7B7D-2D24-4286-98DF-6D7F04A47165}" presName="hierChild2" presStyleCnt="0"/>
      <dgm:spPr/>
    </dgm:pt>
    <dgm:pt modelId="{B36ADC0E-1B73-4774-B5FC-85886B087885}" type="pres">
      <dgm:prSet presAssocID="{71BCD03B-374F-4142-B9B4-0BF277F949AB}" presName="Name28" presStyleLbl="parChTrans1D2" presStyleIdx="0" presStyleCnt="3"/>
      <dgm:spPr/>
      <dgm:t>
        <a:bodyPr/>
        <a:lstStyle/>
        <a:p>
          <a:endParaRPr lang="tr-TR"/>
        </a:p>
      </dgm:t>
    </dgm:pt>
    <dgm:pt modelId="{7401A619-7CF7-4CDC-A7CD-B7AFD983367C}" type="pres">
      <dgm:prSet presAssocID="{56BAAF26-4ACB-42A8-98DA-B3B711012B45}" presName="hierRoot2" presStyleCnt="0">
        <dgm:presLayoutVars>
          <dgm:hierBranch val="init"/>
        </dgm:presLayoutVars>
      </dgm:prSet>
      <dgm:spPr/>
    </dgm:pt>
    <dgm:pt modelId="{AA6EABE2-006B-46BB-A2D0-26C9F9D6D6E3}" type="pres">
      <dgm:prSet presAssocID="{56BAAF26-4ACB-42A8-98DA-B3B711012B45}" presName="rootComposite2" presStyleCnt="0"/>
      <dgm:spPr/>
    </dgm:pt>
    <dgm:pt modelId="{F3BF2BA5-3511-4093-B767-3EBF7E8B5631}" type="pres">
      <dgm:prSet presAssocID="{56BAAF26-4ACB-42A8-98DA-B3B711012B4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CA68051-A045-44F5-B178-ACF2E569AFCB}" type="pres">
      <dgm:prSet presAssocID="{56BAAF26-4ACB-42A8-98DA-B3B711012B45}" presName="topArc2" presStyleLbl="parChTrans1D1" presStyleIdx="2" presStyleCnt="14"/>
      <dgm:spPr/>
    </dgm:pt>
    <dgm:pt modelId="{DE099716-0444-4D88-883B-697E340387AC}" type="pres">
      <dgm:prSet presAssocID="{56BAAF26-4ACB-42A8-98DA-B3B711012B45}" presName="bottomArc2" presStyleLbl="parChTrans1D1" presStyleIdx="3" presStyleCnt="14"/>
      <dgm:spPr/>
    </dgm:pt>
    <dgm:pt modelId="{DA8FD96D-EADB-4DA7-A83E-F4A5A2CF0142}" type="pres">
      <dgm:prSet presAssocID="{56BAAF26-4ACB-42A8-98DA-B3B711012B45}" presName="topConnNode2" presStyleLbl="node2" presStyleIdx="0" presStyleCnt="0"/>
      <dgm:spPr/>
      <dgm:t>
        <a:bodyPr/>
        <a:lstStyle/>
        <a:p>
          <a:endParaRPr lang="tr-TR"/>
        </a:p>
      </dgm:t>
    </dgm:pt>
    <dgm:pt modelId="{E5C92A0E-F22B-40AF-B09D-0705BE2490E6}" type="pres">
      <dgm:prSet presAssocID="{56BAAF26-4ACB-42A8-98DA-B3B711012B45}" presName="hierChild4" presStyleCnt="0"/>
      <dgm:spPr/>
    </dgm:pt>
    <dgm:pt modelId="{0857DDAD-E9B3-4440-A8B6-75522401958E}" type="pres">
      <dgm:prSet presAssocID="{56BAAF26-4ACB-42A8-98DA-B3B711012B45}" presName="hierChild5" presStyleCnt="0"/>
      <dgm:spPr/>
    </dgm:pt>
    <dgm:pt modelId="{400165C0-B523-48D3-A457-AC7EC8ACBD05}" type="pres">
      <dgm:prSet presAssocID="{729D6776-26D6-4C2B-818B-275F19049CBF}" presName="Name28" presStyleLbl="parChTrans1D2" presStyleIdx="1" presStyleCnt="3"/>
      <dgm:spPr/>
      <dgm:t>
        <a:bodyPr/>
        <a:lstStyle/>
        <a:p>
          <a:endParaRPr lang="tr-TR"/>
        </a:p>
      </dgm:t>
    </dgm:pt>
    <dgm:pt modelId="{2FB1F2FF-2D71-4171-91AB-78ECB854F48E}" type="pres">
      <dgm:prSet presAssocID="{CA62A871-4FDE-4B0B-8C62-BBED05F48510}" presName="hierRoot2" presStyleCnt="0">
        <dgm:presLayoutVars>
          <dgm:hierBranch val="init"/>
        </dgm:presLayoutVars>
      </dgm:prSet>
      <dgm:spPr/>
    </dgm:pt>
    <dgm:pt modelId="{39A8C3EE-03EA-4EBE-9AD0-5A15999308A6}" type="pres">
      <dgm:prSet presAssocID="{CA62A871-4FDE-4B0B-8C62-BBED05F48510}" presName="rootComposite2" presStyleCnt="0"/>
      <dgm:spPr/>
    </dgm:pt>
    <dgm:pt modelId="{82DAAFF6-D66E-4681-A61A-FD472C774DFB}" type="pres">
      <dgm:prSet presAssocID="{CA62A871-4FDE-4B0B-8C62-BBED05F48510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F40FD7-95A0-43A7-B13E-FCACACDFF826}" type="pres">
      <dgm:prSet presAssocID="{CA62A871-4FDE-4B0B-8C62-BBED05F48510}" presName="topArc2" presStyleLbl="parChTrans1D1" presStyleIdx="4" presStyleCnt="14"/>
      <dgm:spPr/>
    </dgm:pt>
    <dgm:pt modelId="{B6C36FEA-E189-4C29-A064-216E17C6DC67}" type="pres">
      <dgm:prSet presAssocID="{CA62A871-4FDE-4B0B-8C62-BBED05F48510}" presName="bottomArc2" presStyleLbl="parChTrans1D1" presStyleIdx="5" presStyleCnt="14"/>
      <dgm:spPr/>
    </dgm:pt>
    <dgm:pt modelId="{0FDF13C7-3E1F-45C2-888D-464489BBFACF}" type="pres">
      <dgm:prSet presAssocID="{CA62A871-4FDE-4B0B-8C62-BBED05F48510}" presName="topConnNode2" presStyleLbl="node2" presStyleIdx="0" presStyleCnt="0"/>
      <dgm:spPr/>
      <dgm:t>
        <a:bodyPr/>
        <a:lstStyle/>
        <a:p>
          <a:endParaRPr lang="tr-TR"/>
        </a:p>
      </dgm:t>
    </dgm:pt>
    <dgm:pt modelId="{E73AF589-E378-46B3-9B63-84C4F5D84636}" type="pres">
      <dgm:prSet presAssocID="{CA62A871-4FDE-4B0B-8C62-BBED05F48510}" presName="hierChild4" presStyleCnt="0"/>
      <dgm:spPr/>
    </dgm:pt>
    <dgm:pt modelId="{609A3194-EBF8-489D-B68A-DDC4247123F5}" type="pres">
      <dgm:prSet presAssocID="{CA62A871-4FDE-4B0B-8C62-BBED05F48510}" presName="hierChild5" presStyleCnt="0"/>
      <dgm:spPr/>
    </dgm:pt>
    <dgm:pt modelId="{1F9DF931-D0B7-4EED-A113-D387D48B6D6F}" type="pres">
      <dgm:prSet presAssocID="{6ABD448F-60F8-4BDB-A197-7F33CA651A90}" presName="Name28" presStyleLbl="parChTrans1D2" presStyleIdx="2" presStyleCnt="3"/>
      <dgm:spPr/>
      <dgm:t>
        <a:bodyPr/>
        <a:lstStyle/>
        <a:p>
          <a:endParaRPr lang="tr-TR"/>
        </a:p>
      </dgm:t>
    </dgm:pt>
    <dgm:pt modelId="{03B5E945-E662-455D-A30C-D9CB4B68C076}" type="pres">
      <dgm:prSet presAssocID="{E93B6D1E-BC21-4D9B-A193-D208CB9FC881}" presName="hierRoot2" presStyleCnt="0">
        <dgm:presLayoutVars>
          <dgm:hierBranch val="init"/>
        </dgm:presLayoutVars>
      </dgm:prSet>
      <dgm:spPr/>
    </dgm:pt>
    <dgm:pt modelId="{7CEE46C2-5FAF-491B-B32E-C1A03AF40452}" type="pres">
      <dgm:prSet presAssocID="{E93B6D1E-BC21-4D9B-A193-D208CB9FC881}" presName="rootComposite2" presStyleCnt="0"/>
      <dgm:spPr/>
    </dgm:pt>
    <dgm:pt modelId="{68355D51-C465-4585-89C9-0BAAC9CF3D89}" type="pres">
      <dgm:prSet presAssocID="{E93B6D1E-BC21-4D9B-A193-D208CB9FC881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0718F8-9A23-417F-B7C9-723C5B2F6C21}" type="pres">
      <dgm:prSet presAssocID="{E93B6D1E-BC21-4D9B-A193-D208CB9FC881}" presName="topArc2" presStyleLbl="parChTrans1D1" presStyleIdx="6" presStyleCnt="14"/>
      <dgm:spPr/>
    </dgm:pt>
    <dgm:pt modelId="{8BC81BA7-6A68-4CC3-8E69-BE03A57C4561}" type="pres">
      <dgm:prSet presAssocID="{E93B6D1E-BC21-4D9B-A193-D208CB9FC881}" presName="bottomArc2" presStyleLbl="parChTrans1D1" presStyleIdx="7" presStyleCnt="14"/>
      <dgm:spPr/>
    </dgm:pt>
    <dgm:pt modelId="{67D8032C-5909-4B8C-804A-CC9BA6B952D3}" type="pres">
      <dgm:prSet presAssocID="{E93B6D1E-BC21-4D9B-A193-D208CB9FC881}" presName="topConnNode2" presStyleLbl="node2" presStyleIdx="0" presStyleCnt="0"/>
      <dgm:spPr/>
      <dgm:t>
        <a:bodyPr/>
        <a:lstStyle/>
        <a:p>
          <a:endParaRPr lang="tr-TR"/>
        </a:p>
      </dgm:t>
    </dgm:pt>
    <dgm:pt modelId="{1A4A88A3-8FC7-4948-8FB9-D5FBE43AB56D}" type="pres">
      <dgm:prSet presAssocID="{E93B6D1E-BC21-4D9B-A193-D208CB9FC881}" presName="hierChild4" presStyleCnt="0"/>
      <dgm:spPr/>
    </dgm:pt>
    <dgm:pt modelId="{B8ADC8F3-68A2-4CD8-8C10-48DB82160154}" type="pres">
      <dgm:prSet presAssocID="{5EBBC95F-4A8E-47EC-B454-BE4F00A3BFDB}" presName="Name28" presStyleLbl="parChTrans1D3" presStyleIdx="0" presStyleCnt="3"/>
      <dgm:spPr/>
      <dgm:t>
        <a:bodyPr/>
        <a:lstStyle/>
        <a:p>
          <a:endParaRPr lang="tr-TR"/>
        </a:p>
      </dgm:t>
    </dgm:pt>
    <dgm:pt modelId="{FE44FA69-3F65-456A-975E-CB41FF5E73C9}" type="pres">
      <dgm:prSet presAssocID="{5236C9D0-4D97-488A-8E24-58A3FCB11260}" presName="hierRoot2" presStyleCnt="0">
        <dgm:presLayoutVars>
          <dgm:hierBranch val="init"/>
        </dgm:presLayoutVars>
      </dgm:prSet>
      <dgm:spPr/>
    </dgm:pt>
    <dgm:pt modelId="{58531AAC-CC68-4B4F-B33F-FE09A461F610}" type="pres">
      <dgm:prSet presAssocID="{5236C9D0-4D97-488A-8E24-58A3FCB11260}" presName="rootComposite2" presStyleCnt="0"/>
      <dgm:spPr/>
    </dgm:pt>
    <dgm:pt modelId="{094063ED-8DEC-423E-9D00-7B7EB6A68F66}" type="pres">
      <dgm:prSet presAssocID="{5236C9D0-4D97-488A-8E24-58A3FCB11260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F8A1A60-7920-46D3-AE2A-7619C5EE1886}" type="pres">
      <dgm:prSet presAssocID="{5236C9D0-4D97-488A-8E24-58A3FCB11260}" presName="topArc2" presStyleLbl="parChTrans1D1" presStyleIdx="8" presStyleCnt="14"/>
      <dgm:spPr/>
    </dgm:pt>
    <dgm:pt modelId="{B11D67C9-8557-41A5-B3C6-F8A947DC9A30}" type="pres">
      <dgm:prSet presAssocID="{5236C9D0-4D97-488A-8E24-58A3FCB11260}" presName="bottomArc2" presStyleLbl="parChTrans1D1" presStyleIdx="9" presStyleCnt="14"/>
      <dgm:spPr/>
    </dgm:pt>
    <dgm:pt modelId="{3B91DD5B-C663-4EE2-9293-5C6396E7BE11}" type="pres">
      <dgm:prSet presAssocID="{5236C9D0-4D97-488A-8E24-58A3FCB11260}" presName="topConnNode2" presStyleLbl="node3" presStyleIdx="0" presStyleCnt="0"/>
      <dgm:spPr/>
      <dgm:t>
        <a:bodyPr/>
        <a:lstStyle/>
        <a:p>
          <a:endParaRPr lang="tr-TR"/>
        </a:p>
      </dgm:t>
    </dgm:pt>
    <dgm:pt modelId="{3727F520-1E3E-442C-8E65-0E388DA2A953}" type="pres">
      <dgm:prSet presAssocID="{5236C9D0-4D97-488A-8E24-58A3FCB11260}" presName="hierChild4" presStyleCnt="0"/>
      <dgm:spPr/>
    </dgm:pt>
    <dgm:pt modelId="{AECDF011-B9B6-401C-9274-B44EC12C409E}" type="pres">
      <dgm:prSet presAssocID="{5236C9D0-4D97-488A-8E24-58A3FCB11260}" presName="hierChild5" presStyleCnt="0"/>
      <dgm:spPr/>
    </dgm:pt>
    <dgm:pt modelId="{B8581FA9-5E5A-4324-BEE8-050679F16D8C}" type="pres">
      <dgm:prSet presAssocID="{ED5D72C6-D1F6-4773-B7A2-C30B8B230C9A}" presName="Name28" presStyleLbl="parChTrans1D3" presStyleIdx="1" presStyleCnt="3"/>
      <dgm:spPr/>
      <dgm:t>
        <a:bodyPr/>
        <a:lstStyle/>
        <a:p>
          <a:endParaRPr lang="tr-TR"/>
        </a:p>
      </dgm:t>
    </dgm:pt>
    <dgm:pt modelId="{533F8695-9D50-4393-A7E7-13980D629D72}" type="pres">
      <dgm:prSet presAssocID="{0946FBF0-113C-4F55-B13B-CF088AD6E9F4}" presName="hierRoot2" presStyleCnt="0">
        <dgm:presLayoutVars>
          <dgm:hierBranch val="init"/>
        </dgm:presLayoutVars>
      </dgm:prSet>
      <dgm:spPr/>
    </dgm:pt>
    <dgm:pt modelId="{A9353708-C313-4880-ACFC-2C5BDA927992}" type="pres">
      <dgm:prSet presAssocID="{0946FBF0-113C-4F55-B13B-CF088AD6E9F4}" presName="rootComposite2" presStyleCnt="0"/>
      <dgm:spPr/>
    </dgm:pt>
    <dgm:pt modelId="{EFF8BE54-2845-4748-B4B2-874FE68E1DB9}" type="pres">
      <dgm:prSet presAssocID="{0946FBF0-113C-4F55-B13B-CF088AD6E9F4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6C6B326-92BF-4A3B-A0C8-6B4BE2EA3C11}" type="pres">
      <dgm:prSet presAssocID="{0946FBF0-113C-4F55-B13B-CF088AD6E9F4}" presName="topArc2" presStyleLbl="parChTrans1D1" presStyleIdx="10" presStyleCnt="14"/>
      <dgm:spPr/>
    </dgm:pt>
    <dgm:pt modelId="{1ACE7D9C-D572-48CF-97DB-ED8BF21CBF16}" type="pres">
      <dgm:prSet presAssocID="{0946FBF0-113C-4F55-B13B-CF088AD6E9F4}" presName="bottomArc2" presStyleLbl="parChTrans1D1" presStyleIdx="11" presStyleCnt="14"/>
      <dgm:spPr/>
    </dgm:pt>
    <dgm:pt modelId="{A02978CF-0B02-453B-B9CE-2A7F20BD8C21}" type="pres">
      <dgm:prSet presAssocID="{0946FBF0-113C-4F55-B13B-CF088AD6E9F4}" presName="topConnNode2" presStyleLbl="node3" presStyleIdx="0" presStyleCnt="0"/>
      <dgm:spPr/>
      <dgm:t>
        <a:bodyPr/>
        <a:lstStyle/>
        <a:p>
          <a:endParaRPr lang="tr-TR"/>
        </a:p>
      </dgm:t>
    </dgm:pt>
    <dgm:pt modelId="{68F6FAC1-1E7A-4A00-93B8-79609001FEC8}" type="pres">
      <dgm:prSet presAssocID="{0946FBF0-113C-4F55-B13B-CF088AD6E9F4}" presName="hierChild4" presStyleCnt="0"/>
      <dgm:spPr/>
    </dgm:pt>
    <dgm:pt modelId="{CA6ADAD7-9CC6-4751-94C3-37D507AA2B36}" type="pres">
      <dgm:prSet presAssocID="{0946FBF0-113C-4F55-B13B-CF088AD6E9F4}" presName="hierChild5" presStyleCnt="0"/>
      <dgm:spPr/>
    </dgm:pt>
    <dgm:pt modelId="{A5A8C5CC-601B-4479-97AB-46DA0A7EA288}" type="pres">
      <dgm:prSet presAssocID="{5AE9CA06-0F1E-4897-A5D0-DF284B3B0A4D}" presName="Name28" presStyleLbl="parChTrans1D3" presStyleIdx="2" presStyleCnt="3"/>
      <dgm:spPr/>
      <dgm:t>
        <a:bodyPr/>
        <a:lstStyle/>
        <a:p>
          <a:endParaRPr lang="tr-TR"/>
        </a:p>
      </dgm:t>
    </dgm:pt>
    <dgm:pt modelId="{5A530A25-973E-4922-9E33-F3F5FF192B0B}" type="pres">
      <dgm:prSet presAssocID="{38C24053-94AA-4765-90B0-07DAF9A52079}" presName="hierRoot2" presStyleCnt="0">
        <dgm:presLayoutVars>
          <dgm:hierBranch val="init"/>
        </dgm:presLayoutVars>
      </dgm:prSet>
      <dgm:spPr/>
    </dgm:pt>
    <dgm:pt modelId="{7F4EDDBF-04FB-42C1-A695-3C1D3E30D336}" type="pres">
      <dgm:prSet presAssocID="{38C24053-94AA-4765-90B0-07DAF9A52079}" presName="rootComposite2" presStyleCnt="0"/>
      <dgm:spPr/>
    </dgm:pt>
    <dgm:pt modelId="{3754EB94-EE9A-46DB-BFEC-05B0CD9AB63C}" type="pres">
      <dgm:prSet presAssocID="{38C24053-94AA-4765-90B0-07DAF9A52079}" presName="rootText2" presStyleLbl="alignAcc1" presStyleIdx="0" presStyleCnt="0" custLinFactX="-62836" custLinFactY="-149295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EA66C0C-3FD1-41B5-AE08-72CEFEC9141E}" type="pres">
      <dgm:prSet presAssocID="{38C24053-94AA-4765-90B0-07DAF9A52079}" presName="topArc2" presStyleLbl="parChTrans1D1" presStyleIdx="12" presStyleCnt="14"/>
      <dgm:spPr/>
    </dgm:pt>
    <dgm:pt modelId="{D4618F6A-B804-4BE5-88D3-B92EA6AF9CB3}" type="pres">
      <dgm:prSet presAssocID="{38C24053-94AA-4765-90B0-07DAF9A52079}" presName="bottomArc2" presStyleLbl="parChTrans1D1" presStyleIdx="13" presStyleCnt="14"/>
      <dgm:spPr/>
    </dgm:pt>
    <dgm:pt modelId="{3CBD8CDB-92EF-4F49-BE9E-FC03E5C74AAE}" type="pres">
      <dgm:prSet presAssocID="{38C24053-94AA-4765-90B0-07DAF9A52079}" presName="topConnNode2" presStyleLbl="node3" presStyleIdx="0" presStyleCnt="0"/>
      <dgm:spPr/>
      <dgm:t>
        <a:bodyPr/>
        <a:lstStyle/>
        <a:p>
          <a:endParaRPr lang="tr-TR"/>
        </a:p>
      </dgm:t>
    </dgm:pt>
    <dgm:pt modelId="{C5AC0C50-FEF7-4006-8A92-50CB55839029}" type="pres">
      <dgm:prSet presAssocID="{38C24053-94AA-4765-90B0-07DAF9A52079}" presName="hierChild4" presStyleCnt="0"/>
      <dgm:spPr/>
    </dgm:pt>
    <dgm:pt modelId="{4BBB6F7E-6D39-472A-9F9E-7EB792A75A75}" type="pres">
      <dgm:prSet presAssocID="{38C24053-94AA-4765-90B0-07DAF9A52079}" presName="hierChild5" presStyleCnt="0"/>
      <dgm:spPr/>
    </dgm:pt>
    <dgm:pt modelId="{5B3361FA-FA82-44BF-B714-30DA0AFC73AC}" type="pres">
      <dgm:prSet presAssocID="{E93B6D1E-BC21-4D9B-A193-D208CB9FC881}" presName="hierChild5" presStyleCnt="0"/>
      <dgm:spPr/>
    </dgm:pt>
    <dgm:pt modelId="{F40A0803-2481-428B-8592-501A952957E8}" type="pres">
      <dgm:prSet presAssocID="{20BD7B7D-2D24-4286-98DF-6D7F04A47165}" presName="hierChild3" presStyleCnt="0"/>
      <dgm:spPr/>
    </dgm:pt>
  </dgm:ptLst>
  <dgm:cxnLst>
    <dgm:cxn modelId="{17550F94-4977-4C69-B701-E105301D7A91}" type="presOf" srcId="{38C24053-94AA-4765-90B0-07DAF9A52079}" destId="{3CBD8CDB-92EF-4F49-BE9E-FC03E5C74AAE}" srcOrd="1" destOrd="0" presId="urn:microsoft.com/office/officeart/2008/layout/HalfCircleOrganizationChart"/>
    <dgm:cxn modelId="{E58FAB8A-34FB-4573-A5A8-18DEBFC493CC}" srcId="{E93B6D1E-BC21-4D9B-A193-D208CB9FC881}" destId="{38C24053-94AA-4765-90B0-07DAF9A52079}" srcOrd="2" destOrd="0" parTransId="{5AE9CA06-0F1E-4897-A5D0-DF284B3B0A4D}" sibTransId="{4ECC7F70-81AE-4F17-985E-B88874BB571D}"/>
    <dgm:cxn modelId="{59D4C367-BD0C-408A-9F94-4DB2C1349010}" type="presOf" srcId="{20BD7B7D-2D24-4286-98DF-6D7F04A47165}" destId="{B3D98A89-D43C-4406-AE40-4C318F71DF77}" srcOrd="1" destOrd="0" presId="urn:microsoft.com/office/officeart/2008/layout/HalfCircleOrganizationChart"/>
    <dgm:cxn modelId="{9CD4343B-3BFD-4A49-9A7A-69C8731A9458}" srcId="{0A59821D-EEA2-4BFB-8178-E4625A9E4962}" destId="{20BD7B7D-2D24-4286-98DF-6D7F04A47165}" srcOrd="0" destOrd="0" parTransId="{5E5C8419-A1DE-40D6-9B59-EC055DE5D912}" sibTransId="{0967C7B0-517F-46BC-8695-B1345AA8E7F6}"/>
    <dgm:cxn modelId="{7084BBA4-F57D-479C-819A-647C0AD97A3C}" type="presOf" srcId="{ED5D72C6-D1F6-4773-B7A2-C30B8B230C9A}" destId="{B8581FA9-5E5A-4324-BEE8-050679F16D8C}" srcOrd="0" destOrd="0" presId="urn:microsoft.com/office/officeart/2008/layout/HalfCircleOrganizationChart"/>
    <dgm:cxn modelId="{2E9CBB6D-064B-4083-B8BB-D60B32589763}" type="presOf" srcId="{0A59821D-EEA2-4BFB-8178-E4625A9E4962}" destId="{5DCA3771-BD8C-4BA9-A3E7-DAEB3D8D15BE}" srcOrd="0" destOrd="0" presId="urn:microsoft.com/office/officeart/2008/layout/HalfCircleOrganizationChart"/>
    <dgm:cxn modelId="{3B7A15FD-B7BA-4F1C-87A8-3D27C566FE67}" type="presOf" srcId="{E93B6D1E-BC21-4D9B-A193-D208CB9FC881}" destId="{67D8032C-5909-4B8C-804A-CC9BA6B952D3}" srcOrd="1" destOrd="0" presId="urn:microsoft.com/office/officeart/2008/layout/HalfCircleOrganizationChart"/>
    <dgm:cxn modelId="{63AB766F-D189-4B7D-9106-968F19C9D98A}" type="presOf" srcId="{729D6776-26D6-4C2B-818B-275F19049CBF}" destId="{400165C0-B523-48D3-A457-AC7EC8ACBD05}" srcOrd="0" destOrd="0" presId="urn:microsoft.com/office/officeart/2008/layout/HalfCircleOrganizationChart"/>
    <dgm:cxn modelId="{6F4A89C5-14E2-4309-8D75-D5617DCB140C}" type="presOf" srcId="{CA62A871-4FDE-4B0B-8C62-BBED05F48510}" destId="{0FDF13C7-3E1F-45C2-888D-464489BBFACF}" srcOrd="1" destOrd="0" presId="urn:microsoft.com/office/officeart/2008/layout/HalfCircleOrganizationChart"/>
    <dgm:cxn modelId="{42890F50-BD2C-4F9A-A291-AAF35D6742CD}" type="presOf" srcId="{38C24053-94AA-4765-90B0-07DAF9A52079}" destId="{3754EB94-EE9A-46DB-BFEC-05B0CD9AB63C}" srcOrd="0" destOrd="0" presId="urn:microsoft.com/office/officeart/2008/layout/HalfCircleOrganizationChart"/>
    <dgm:cxn modelId="{80DF68A5-EE61-4126-AF61-939AC92050C8}" type="presOf" srcId="{0946FBF0-113C-4F55-B13B-CF088AD6E9F4}" destId="{EFF8BE54-2845-4748-B4B2-874FE68E1DB9}" srcOrd="0" destOrd="0" presId="urn:microsoft.com/office/officeart/2008/layout/HalfCircleOrganizationChart"/>
    <dgm:cxn modelId="{62150AD3-E4C1-4868-BC95-C5DE104048E3}" type="presOf" srcId="{5AE9CA06-0F1E-4897-A5D0-DF284B3B0A4D}" destId="{A5A8C5CC-601B-4479-97AB-46DA0A7EA288}" srcOrd="0" destOrd="0" presId="urn:microsoft.com/office/officeart/2008/layout/HalfCircleOrganizationChart"/>
    <dgm:cxn modelId="{7B4DC21F-0F53-4BF4-B052-033B284C13A9}" type="presOf" srcId="{5236C9D0-4D97-488A-8E24-58A3FCB11260}" destId="{094063ED-8DEC-423E-9D00-7B7EB6A68F66}" srcOrd="0" destOrd="0" presId="urn:microsoft.com/office/officeart/2008/layout/HalfCircleOrganizationChart"/>
    <dgm:cxn modelId="{D40E3FB9-2D4B-47C3-88EB-155039BBB117}" type="presOf" srcId="{E93B6D1E-BC21-4D9B-A193-D208CB9FC881}" destId="{68355D51-C465-4585-89C9-0BAAC9CF3D89}" srcOrd="0" destOrd="0" presId="urn:microsoft.com/office/officeart/2008/layout/HalfCircleOrganizationChart"/>
    <dgm:cxn modelId="{CEB5E7E1-9AC3-4C03-A6A7-277A497DFC2E}" type="presOf" srcId="{71BCD03B-374F-4142-B9B4-0BF277F949AB}" destId="{B36ADC0E-1B73-4774-B5FC-85886B087885}" srcOrd="0" destOrd="0" presId="urn:microsoft.com/office/officeart/2008/layout/HalfCircleOrganizationChart"/>
    <dgm:cxn modelId="{2E837359-9D2F-4B2C-B679-8A7F1BC73549}" type="presOf" srcId="{56BAAF26-4ACB-42A8-98DA-B3B711012B45}" destId="{DA8FD96D-EADB-4DA7-A83E-F4A5A2CF0142}" srcOrd="1" destOrd="0" presId="urn:microsoft.com/office/officeart/2008/layout/HalfCircleOrganizationChart"/>
    <dgm:cxn modelId="{0571A705-791A-493B-80D4-5C232C8F981A}" type="presOf" srcId="{56BAAF26-4ACB-42A8-98DA-B3B711012B45}" destId="{F3BF2BA5-3511-4093-B767-3EBF7E8B5631}" srcOrd="0" destOrd="0" presId="urn:microsoft.com/office/officeart/2008/layout/HalfCircleOrganizationChart"/>
    <dgm:cxn modelId="{5358D3C9-B579-4C10-BC9C-030B4C872F80}" type="presOf" srcId="{5EBBC95F-4A8E-47EC-B454-BE4F00A3BFDB}" destId="{B8ADC8F3-68A2-4CD8-8C10-48DB82160154}" srcOrd="0" destOrd="0" presId="urn:microsoft.com/office/officeart/2008/layout/HalfCircleOrganizationChart"/>
    <dgm:cxn modelId="{F385C4E7-8147-40A6-B65D-2C5EB5CD5B79}" srcId="{20BD7B7D-2D24-4286-98DF-6D7F04A47165}" destId="{56BAAF26-4ACB-42A8-98DA-B3B711012B45}" srcOrd="0" destOrd="0" parTransId="{71BCD03B-374F-4142-B9B4-0BF277F949AB}" sibTransId="{C91B16C3-3236-4AE4-8C0B-1A7A599B617C}"/>
    <dgm:cxn modelId="{341A5FFD-EC24-48B7-B359-B8B0D755B339}" srcId="{20BD7B7D-2D24-4286-98DF-6D7F04A47165}" destId="{E93B6D1E-BC21-4D9B-A193-D208CB9FC881}" srcOrd="2" destOrd="0" parTransId="{6ABD448F-60F8-4BDB-A197-7F33CA651A90}" sibTransId="{520CC4A1-59AA-4949-BC45-640B450852CB}"/>
    <dgm:cxn modelId="{A9841C07-12E7-4480-A299-79A3156C0100}" type="presOf" srcId="{CA62A871-4FDE-4B0B-8C62-BBED05F48510}" destId="{82DAAFF6-D66E-4681-A61A-FD472C774DFB}" srcOrd="0" destOrd="0" presId="urn:microsoft.com/office/officeart/2008/layout/HalfCircleOrganizationChart"/>
    <dgm:cxn modelId="{A0B36EBB-36BC-471D-AC32-9855D5284FDE}" type="presOf" srcId="{20BD7B7D-2D24-4286-98DF-6D7F04A47165}" destId="{EF5B37FA-8A8C-4D59-9F13-AEAD5311DBA6}" srcOrd="0" destOrd="0" presId="urn:microsoft.com/office/officeart/2008/layout/HalfCircleOrganizationChart"/>
    <dgm:cxn modelId="{85D4EDD7-5D3E-4837-A7E9-6B03CDD7CF28}" srcId="{E93B6D1E-BC21-4D9B-A193-D208CB9FC881}" destId="{0946FBF0-113C-4F55-B13B-CF088AD6E9F4}" srcOrd="1" destOrd="0" parTransId="{ED5D72C6-D1F6-4773-B7A2-C30B8B230C9A}" sibTransId="{469676FE-0D4F-434F-9BAA-A04AF2938099}"/>
    <dgm:cxn modelId="{213D4461-55E0-4295-855C-85927C552920}" type="presOf" srcId="{5236C9D0-4D97-488A-8E24-58A3FCB11260}" destId="{3B91DD5B-C663-4EE2-9293-5C6396E7BE11}" srcOrd="1" destOrd="0" presId="urn:microsoft.com/office/officeart/2008/layout/HalfCircleOrganizationChart"/>
    <dgm:cxn modelId="{B6734E3E-E939-4126-B1C7-7005A901CFAC}" type="presOf" srcId="{0946FBF0-113C-4F55-B13B-CF088AD6E9F4}" destId="{A02978CF-0B02-453B-B9CE-2A7F20BD8C21}" srcOrd="1" destOrd="0" presId="urn:microsoft.com/office/officeart/2008/layout/HalfCircleOrganizationChart"/>
    <dgm:cxn modelId="{6678DC23-4DB7-409B-B5BD-83BE0EB32639}" srcId="{20BD7B7D-2D24-4286-98DF-6D7F04A47165}" destId="{CA62A871-4FDE-4B0B-8C62-BBED05F48510}" srcOrd="1" destOrd="0" parTransId="{729D6776-26D6-4C2B-818B-275F19049CBF}" sibTransId="{C7A3E4ED-017F-4F61-B6B6-23FC7F2B35DD}"/>
    <dgm:cxn modelId="{3BE6B12E-FF29-4083-ABE0-5A1AEE468693}" type="presOf" srcId="{6ABD448F-60F8-4BDB-A197-7F33CA651A90}" destId="{1F9DF931-D0B7-4EED-A113-D387D48B6D6F}" srcOrd="0" destOrd="0" presId="urn:microsoft.com/office/officeart/2008/layout/HalfCircleOrganizationChart"/>
    <dgm:cxn modelId="{28EE94BC-8CD1-4488-9C63-2887B3E842C7}" srcId="{E93B6D1E-BC21-4D9B-A193-D208CB9FC881}" destId="{5236C9D0-4D97-488A-8E24-58A3FCB11260}" srcOrd="0" destOrd="0" parTransId="{5EBBC95F-4A8E-47EC-B454-BE4F00A3BFDB}" sibTransId="{F90BED13-27E9-4628-B90B-CD350687D494}"/>
    <dgm:cxn modelId="{EF986064-3E1E-42B1-8B98-F2369FB08D5A}" type="presParOf" srcId="{5DCA3771-BD8C-4BA9-A3E7-DAEB3D8D15BE}" destId="{DBA9624C-FCF5-46A6-AF55-5DAAC42DA351}" srcOrd="0" destOrd="0" presId="urn:microsoft.com/office/officeart/2008/layout/HalfCircleOrganizationChart"/>
    <dgm:cxn modelId="{714593A8-63DF-447D-9970-8B77DACCA7D8}" type="presParOf" srcId="{DBA9624C-FCF5-46A6-AF55-5DAAC42DA351}" destId="{08BA54C9-D7C3-4B65-B929-C01DD40D1E06}" srcOrd="0" destOrd="0" presId="urn:microsoft.com/office/officeart/2008/layout/HalfCircleOrganizationChart"/>
    <dgm:cxn modelId="{E86E84AE-912D-4F30-AAA7-157214EF2569}" type="presParOf" srcId="{08BA54C9-D7C3-4B65-B929-C01DD40D1E06}" destId="{EF5B37FA-8A8C-4D59-9F13-AEAD5311DBA6}" srcOrd="0" destOrd="0" presId="urn:microsoft.com/office/officeart/2008/layout/HalfCircleOrganizationChart"/>
    <dgm:cxn modelId="{E387B8B0-DCEC-4164-AEE2-819C4866A6DC}" type="presParOf" srcId="{08BA54C9-D7C3-4B65-B929-C01DD40D1E06}" destId="{8C9078E9-B9E1-46F1-9C77-72CAE1DCDC55}" srcOrd="1" destOrd="0" presId="urn:microsoft.com/office/officeart/2008/layout/HalfCircleOrganizationChart"/>
    <dgm:cxn modelId="{D48A55FF-71D6-4C78-BC12-FB6D02523E22}" type="presParOf" srcId="{08BA54C9-D7C3-4B65-B929-C01DD40D1E06}" destId="{81F825FF-D28A-4E5E-86FB-6DA06FA6F4CD}" srcOrd="2" destOrd="0" presId="urn:microsoft.com/office/officeart/2008/layout/HalfCircleOrganizationChart"/>
    <dgm:cxn modelId="{1B519197-A38F-4018-8878-3EC8653914EE}" type="presParOf" srcId="{08BA54C9-D7C3-4B65-B929-C01DD40D1E06}" destId="{B3D98A89-D43C-4406-AE40-4C318F71DF77}" srcOrd="3" destOrd="0" presId="urn:microsoft.com/office/officeart/2008/layout/HalfCircleOrganizationChart"/>
    <dgm:cxn modelId="{45E5B5FA-8CB8-47F6-AFF7-EFEC56EDA210}" type="presParOf" srcId="{DBA9624C-FCF5-46A6-AF55-5DAAC42DA351}" destId="{ED0DDFFC-4325-4F55-8F9D-C7B4900E8DF5}" srcOrd="1" destOrd="0" presId="urn:microsoft.com/office/officeart/2008/layout/HalfCircleOrganizationChart"/>
    <dgm:cxn modelId="{52AF1D7B-1FE6-4FF0-8C19-7BA4CC0E87AB}" type="presParOf" srcId="{ED0DDFFC-4325-4F55-8F9D-C7B4900E8DF5}" destId="{B36ADC0E-1B73-4774-B5FC-85886B087885}" srcOrd="0" destOrd="0" presId="urn:microsoft.com/office/officeart/2008/layout/HalfCircleOrganizationChart"/>
    <dgm:cxn modelId="{0BE36E05-FDD1-4D95-8137-1766CC74F775}" type="presParOf" srcId="{ED0DDFFC-4325-4F55-8F9D-C7B4900E8DF5}" destId="{7401A619-7CF7-4CDC-A7CD-B7AFD983367C}" srcOrd="1" destOrd="0" presId="urn:microsoft.com/office/officeart/2008/layout/HalfCircleOrganizationChart"/>
    <dgm:cxn modelId="{919ECD89-E70B-414C-BD32-49E75DB1A2EF}" type="presParOf" srcId="{7401A619-7CF7-4CDC-A7CD-B7AFD983367C}" destId="{AA6EABE2-006B-46BB-A2D0-26C9F9D6D6E3}" srcOrd="0" destOrd="0" presId="urn:microsoft.com/office/officeart/2008/layout/HalfCircleOrganizationChart"/>
    <dgm:cxn modelId="{EFC0D4AD-11E8-4361-81FB-DF6165FD4704}" type="presParOf" srcId="{AA6EABE2-006B-46BB-A2D0-26C9F9D6D6E3}" destId="{F3BF2BA5-3511-4093-B767-3EBF7E8B5631}" srcOrd="0" destOrd="0" presId="urn:microsoft.com/office/officeart/2008/layout/HalfCircleOrganizationChart"/>
    <dgm:cxn modelId="{B603C3FC-20B5-40F7-A78F-919D934B5006}" type="presParOf" srcId="{AA6EABE2-006B-46BB-A2D0-26C9F9D6D6E3}" destId="{3CA68051-A045-44F5-B178-ACF2E569AFCB}" srcOrd="1" destOrd="0" presId="urn:microsoft.com/office/officeart/2008/layout/HalfCircleOrganizationChart"/>
    <dgm:cxn modelId="{4EEB02A5-9A01-4363-B5D9-0F321D97E99F}" type="presParOf" srcId="{AA6EABE2-006B-46BB-A2D0-26C9F9D6D6E3}" destId="{DE099716-0444-4D88-883B-697E340387AC}" srcOrd="2" destOrd="0" presId="urn:microsoft.com/office/officeart/2008/layout/HalfCircleOrganizationChart"/>
    <dgm:cxn modelId="{BB1178E9-0C5C-4F2C-A259-CAD56752F6BE}" type="presParOf" srcId="{AA6EABE2-006B-46BB-A2D0-26C9F9D6D6E3}" destId="{DA8FD96D-EADB-4DA7-A83E-F4A5A2CF0142}" srcOrd="3" destOrd="0" presId="urn:microsoft.com/office/officeart/2008/layout/HalfCircleOrganizationChart"/>
    <dgm:cxn modelId="{2C15F2A7-56BA-4C96-A61A-995F2C4A25B7}" type="presParOf" srcId="{7401A619-7CF7-4CDC-A7CD-B7AFD983367C}" destId="{E5C92A0E-F22B-40AF-B09D-0705BE2490E6}" srcOrd="1" destOrd="0" presId="urn:microsoft.com/office/officeart/2008/layout/HalfCircleOrganizationChart"/>
    <dgm:cxn modelId="{6947EF92-4915-4D7B-8A51-458DDD878EC5}" type="presParOf" srcId="{7401A619-7CF7-4CDC-A7CD-B7AFD983367C}" destId="{0857DDAD-E9B3-4440-A8B6-75522401958E}" srcOrd="2" destOrd="0" presId="urn:microsoft.com/office/officeart/2008/layout/HalfCircleOrganizationChart"/>
    <dgm:cxn modelId="{E0BDFD39-1827-4EE8-96CB-3B7578B6C096}" type="presParOf" srcId="{ED0DDFFC-4325-4F55-8F9D-C7B4900E8DF5}" destId="{400165C0-B523-48D3-A457-AC7EC8ACBD05}" srcOrd="2" destOrd="0" presId="urn:microsoft.com/office/officeart/2008/layout/HalfCircleOrganizationChart"/>
    <dgm:cxn modelId="{4B2F14AD-E8F9-4F49-AAEF-8164A233E157}" type="presParOf" srcId="{ED0DDFFC-4325-4F55-8F9D-C7B4900E8DF5}" destId="{2FB1F2FF-2D71-4171-91AB-78ECB854F48E}" srcOrd="3" destOrd="0" presId="urn:microsoft.com/office/officeart/2008/layout/HalfCircleOrganizationChart"/>
    <dgm:cxn modelId="{2FCA1843-0A12-476C-B87D-2BD2F87F468F}" type="presParOf" srcId="{2FB1F2FF-2D71-4171-91AB-78ECB854F48E}" destId="{39A8C3EE-03EA-4EBE-9AD0-5A15999308A6}" srcOrd="0" destOrd="0" presId="urn:microsoft.com/office/officeart/2008/layout/HalfCircleOrganizationChart"/>
    <dgm:cxn modelId="{027FDDFB-E9EF-4CBD-9ED3-960E9A9C3FC5}" type="presParOf" srcId="{39A8C3EE-03EA-4EBE-9AD0-5A15999308A6}" destId="{82DAAFF6-D66E-4681-A61A-FD472C774DFB}" srcOrd="0" destOrd="0" presId="urn:microsoft.com/office/officeart/2008/layout/HalfCircleOrganizationChart"/>
    <dgm:cxn modelId="{7701964C-1763-424B-8F82-533A04600855}" type="presParOf" srcId="{39A8C3EE-03EA-4EBE-9AD0-5A15999308A6}" destId="{83F40FD7-95A0-43A7-B13E-FCACACDFF826}" srcOrd="1" destOrd="0" presId="urn:microsoft.com/office/officeart/2008/layout/HalfCircleOrganizationChart"/>
    <dgm:cxn modelId="{55F8789A-3D63-4618-8916-BA1DE93E0FD3}" type="presParOf" srcId="{39A8C3EE-03EA-4EBE-9AD0-5A15999308A6}" destId="{B6C36FEA-E189-4C29-A064-216E17C6DC67}" srcOrd="2" destOrd="0" presId="urn:microsoft.com/office/officeart/2008/layout/HalfCircleOrganizationChart"/>
    <dgm:cxn modelId="{A205507D-446C-48FB-A8DB-9F6E210A94E5}" type="presParOf" srcId="{39A8C3EE-03EA-4EBE-9AD0-5A15999308A6}" destId="{0FDF13C7-3E1F-45C2-888D-464489BBFACF}" srcOrd="3" destOrd="0" presId="urn:microsoft.com/office/officeart/2008/layout/HalfCircleOrganizationChart"/>
    <dgm:cxn modelId="{5BF9B77A-D11E-4205-B8FA-750DFD56FA8B}" type="presParOf" srcId="{2FB1F2FF-2D71-4171-91AB-78ECB854F48E}" destId="{E73AF589-E378-46B3-9B63-84C4F5D84636}" srcOrd="1" destOrd="0" presId="urn:microsoft.com/office/officeart/2008/layout/HalfCircleOrganizationChart"/>
    <dgm:cxn modelId="{3C553AE0-1537-4722-9EBB-EB881EFFC88E}" type="presParOf" srcId="{2FB1F2FF-2D71-4171-91AB-78ECB854F48E}" destId="{609A3194-EBF8-489D-B68A-DDC4247123F5}" srcOrd="2" destOrd="0" presId="urn:microsoft.com/office/officeart/2008/layout/HalfCircleOrganizationChart"/>
    <dgm:cxn modelId="{1AF33D03-1C70-4044-9A01-FA244C936095}" type="presParOf" srcId="{ED0DDFFC-4325-4F55-8F9D-C7B4900E8DF5}" destId="{1F9DF931-D0B7-4EED-A113-D387D48B6D6F}" srcOrd="4" destOrd="0" presId="urn:microsoft.com/office/officeart/2008/layout/HalfCircleOrganizationChart"/>
    <dgm:cxn modelId="{85A755F4-75CA-4700-9A06-DC497EF82B8C}" type="presParOf" srcId="{ED0DDFFC-4325-4F55-8F9D-C7B4900E8DF5}" destId="{03B5E945-E662-455D-A30C-D9CB4B68C076}" srcOrd="5" destOrd="0" presId="urn:microsoft.com/office/officeart/2008/layout/HalfCircleOrganizationChart"/>
    <dgm:cxn modelId="{3FFBF403-5D29-4754-9FFC-DD97F56C56EB}" type="presParOf" srcId="{03B5E945-E662-455D-A30C-D9CB4B68C076}" destId="{7CEE46C2-5FAF-491B-B32E-C1A03AF40452}" srcOrd="0" destOrd="0" presId="urn:microsoft.com/office/officeart/2008/layout/HalfCircleOrganizationChart"/>
    <dgm:cxn modelId="{29AC2AFF-DC0E-4B43-A8C4-8834362D0D41}" type="presParOf" srcId="{7CEE46C2-5FAF-491B-B32E-C1A03AF40452}" destId="{68355D51-C465-4585-89C9-0BAAC9CF3D89}" srcOrd="0" destOrd="0" presId="urn:microsoft.com/office/officeart/2008/layout/HalfCircleOrganizationChart"/>
    <dgm:cxn modelId="{33DC8BFC-D4C2-415D-86A0-962029D54EB6}" type="presParOf" srcId="{7CEE46C2-5FAF-491B-B32E-C1A03AF40452}" destId="{2B0718F8-9A23-417F-B7C9-723C5B2F6C21}" srcOrd="1" destOrd="0" presId="urn:microsoft.com/office/officeart/2008/layout/HalfCircleOrganizationChart"/>
    <dgm:cxn modelId="{920851C9-3FCA-4AE3-A26C-BF9CB5696A2F}" type="presParOf" srcId="{7CEE46C2-5FAF-491B-B32E-C1A03AF40452}" destId="{8BC81BA7-6A68-4CC3-8E69-BE03A57C4561}" srcOrd="2" destOrd="0" presId="urn:microsoft.com/office/officeart/2008/layout/HalfCircleOrganizationChart"/>
    <dgm:cxn modelId="{9521E44F-B897-4315-98AB-977304A04405}" type="presParOf" srcId="{7CEE46C2-5FAF-491B-B32E-C1A03AF40452}" destId="{67D8032C-5909-4B8C-804A-CC9BA6B952D3}" srcOrd="3" destOrd="0" presId="urn:microsoft.com/office/officeart/2008/layout/HalfCircleOrganizationChart"/>
    <dgm:cxn modelId="{1FDD9C13-5D45-46EC-A902-C9C20A7BD6A4}" type="presParOf" srcId="{03B5E945-E662-455D-A30C-D9CB4B68C076}" destId="{1A4A88A3-8FC7-4948-8FB9-D5FBE43AB56D}" srcOrd="1" destOrd="0" presId="urn:microsoft.com/office/officeart/2008/layout/HalfCircleOrganizationChart"/>
    <dgm:cxn modelId="{D08ACE7E-161C-4D3A-82C3-A2D403F5AFB1}" type="presParOf" srcId="{1A4A88A3-8FC7-4948-8FB9-D5FBE43AB56D}" destId="{B8ADC8F3-68A2-4CD8-8C10-48DB82160154}" srcOrd="0" destOrd="0" presId="urn:microsoft.com/office/officeart/2008/layout/HalfCircleOrganizationChart"/>
    <dgm:cxn modelId="{3CDD75F3-9F56-4584-8BDF-4FC72D02ADA5}" type="presParOf" srcId="{1A4A88A3-8FC7-4948-8FB9-D5FBE43AB56D}" destId="{FE44FA69-3F65-456A-975E-CB41FF5E73C9}" srcOrd="1" destOrd="0" presId="urn:microsoft.com/office/officeart/2008/layout/HalfCircleOrganizationChart"/>
    <dgm:cxn modelId="{01A0F88A-5EAD-4912-82B9-1260E734EF64}" type="presParOf" srcId="{FE44FA69-3F65-456A-975E-CB41FF5E73C9}" destId="{58531AAC-CC68-4B4F-B33F-FE09A461F610}" srcOrd="0" destOrd="0" presId="urn:microsoft.com/office/officeart/2008/layout/HalfCircleOrganizationChart"/>
    <dgm:cxn modelId="{A133DEB0-7D1C-41BB-B222-7898D46815B1}" type="presParOf" srcId="{58531AAC-CC68-4B4F-B33F-FE09A461F610}" destId="{094063ED-8DEC-423E-9D00-7B7EB6A68F66}" srcOrd="0" destOrd="0" presId="urn:microsoft.com/office/officeart/2008/layout/HalfCircleOrganizationChart"/>
    <dgm:cxn modelId="{E9B7D86D-2BD4-475C-8881-B7A3E9D5F813}" type="presParOf" srcId="{58531AAC-CC68-4B4F-B33F-FE09A461F610}" destId="{4F8A1A60-7920-46D3-AE2A-7619C5EE1886}" srcOrd="1" destOrd="0" presId="urn:microsoft.com/office/officeart/2008/layout/HalfCircleOrganizationChart"/>
    <dgm:cxn modelId="{49C82B67-F02C-499C-B595-4B26C612B43E}" type="presParOf" srcId="{58531AAC-CC68-4B4F-B33F-FE09A461F610}" destId="{B11D67C9-8557-41A5-B3C6-F8A947DC9A30}" srcOrd="2" destOrd="0" presId="urn:microsoft.com/office/officeart/2008/layout/HalfCircleOrganizationChart"/>
    <dgm:cxn modelId="{8B63931C-B932-47B7-AAEE-40DCE4F00157}" type="presParOf" srcId="{58531AAC-CC68-4B4F-B33F-FE09A461F610}" destId="{3B91DD5B-C663-4EE2-9293-5C6396E7BE11}" srcOrd="3" destOrd="0" presId="urn:microsoft.com/office/officeart/2008/layout/HalfCircleOrganizationChart"/>
    <dgm:cxn modelId="{18BED3AC-3612-44C7-BAA9-43C2D8C01AD0}" type="presParOf" srcId="{FE44FA69-3F65-456A-975E-CB41FF5E73C9}" destId="{3727F520-1E3E-442C-8E65-0E388DA2A953}" srcOrd="1" destOrd="0" presId="urn:microsoft.com/office/officeart/2008/layout/HalfCircleOrganizationChart"/>
    <dgm:cxn modelId="{E400CFB6-9662-4FD0-B553-401387B64B79}" type="presParOf" srcId="{FE44FA69-3F65-456A-975E-CB41FF5E73C9}" destId="{AECDF011-B9B6-401C-9274-B44EC12C409E}" srcOrd="2" destOrd="0" presId="urn:microsoft.com/office/officeart/2008/layout/HalfCircleOrganizationChart"/>
    <dgm:cxn modelId="{6AD80209-4BE6-4AC2-A874-6600357919B1}" type="presParOf" srcId="{1A4A88A3-8FC7-4948-8FB9-D5FBE43AB56D}" destId="{B8581FA9-5E5A-4324-BEE8-050679F16D8C}" srcOrd="2" destOrd="0" presId="urn:microsoft.com/office/officeart/2008/layout/HalfCircleOrganizationChart"/>
    <dgm:cxn modelId="{D726AD79-01A0-49F5-98BC-1380E5FC36B3}" type="presParOf" srcId="{1A4A88A3-8FC7-4948-8FB9-D5FBE43AB56D}" destId="{533F8695-9D50-4393-A7E7-13980D629D72}" srcOrd="3" destOrd="0" presId="urn:microsoft.com/office/officeart/2008/layout/HalfCircleOrganizationChart"/>
    <dgm:cxn modelId="{86A4E60E-DE33-4999-91B2-26B84B1DDE34}" type="presParOf" srcId="{533F8695-9D50-4393-A7E7-13980D629D72}" destId="{A9353708-C313-4880-ACFC-2C5BDA927992}" srcOrd="0" destOrd="0" presId="urn:microsoft.com/office/officeart/2008/layout/HalfCircleOrganizationChart"/>
    <dgm:cxn modelId="{BEB25B64-38E9-43EB-82A4-88F6ABC7D564}" type="presParOf" srcId="{A9353708-C313-4880-ACFC-2C5BDA927992}" destId="{EFF8BE54-2845-4748-B4B2-874FE68E1DB9}" srcOrd="0" destOrd="0" presId="urn:microsoft.com/office/officeart/2008/layout/HalfCircleOrganizationChart"/>
    <dgm:cxn modelId="{FE7CEBA3-6819-47FA-B65E-1C1DC3E5D660}" type="presParOf" srcId="{A9353708-C313-4880-ACFC-2C5BDA927992}" destId="{46C6B326-92BF-4A3B-A0C8-6B4BE2EA3C11}" srcOrd="1" destOrd="0" presId="urn:microsoft.com/office/officeart/2008/layout/HalfCircleOrganizationChart"/>
    <dgm:cxn modelId="{EE9C00FA-5162-4BEB-A306-775013A27F89}" type="presParOf" srcId="{A9353708-C313-4880-ACFC-2C5BDA927992}" destId="{1ACE7D9C-D572-48CF-97DB-ED8BF21CBF16}" srcOrd="2" destOrd="0" presId="urn:microsoft.com/office/officeart/2008/layout/HalfCircleOrganizationChart"/>
    <dgm:cxn modelId="{DBC64537-013F-4C77-AC3C-0A6AAC0E2CB5}" type="presParOf" srcId="{A9353708-C313-4880-ACFC-2C5BDA927992}" destId="{A02978CF-0B02-453B-B9CE-2A7F20BD8C21}" srcOrd="3" destOrd="0" presId="urn:microsoft.com/office/officeart/2008/layout/HalfCircleOrganizationChart"/>
    <dgm:cxn modelId="{17BC9545-D665-4BF7-AAE8-A82B158CB086}" type="presParOf" srcId="{533F8695-9D50-4393-A7E7-13980D629D72}" destId="{68F6FAC1-1E7A-4A00-93B8-79609001FEC8}" srcOrd="1" destOrd="0" presId="urn:microsoft.com/office/officeart/2008/layout/HalfCircleOrganizationChart"/>
    <dgm:cxn modelId="{FEDBBE4E-3C62-4B2F-9E0F-2426FA92F233}" type="presParOf" srcId="{533F8695-9D50-4393-A7E7-13980D629D72}" destId="{CA6ADAD7-9CC6-4751-94C3-37D507AA2B36}" srcOrd="2" destOrd="0" presId="urn:microsoft.com/office/officeart/2008/layout/HalfCircleOrganizationChart"/>
    <dgm:cxn modelId="{A58ED127-5A2C-4DD7-985F-34AAFFB6411F}" type="presParOf" srcId="{1A4A88A3-8FC7-4948-8FB9-D5FBE43AB56D}" destId="{A5A8C5CC-601B-4479-97AB-46DA0A7EA288}" srcOrd="4" destOrd="0" presId="urn:microsoft.com/office/officeart/2008/layout/HalfCircleOrganizationChart"/>
    <dgm:cxn modelId="{ABD4245F-B586-4F88-89A8-A33D5029C6FB}" type="presParOf" srcId="{1A4A88A3-8FC7-4948-8FB9-D5FBE43AB56D}" destId="{5A530A25-973E-4922-9E33-F3F5FF192B0B}" srcOrd="5" destOrd="0" presId="urn:microsoft.com/office/officeart/2008/layout/HalfCircleOrganizationChart"/>
    <dgm:cxn modelId="{FDE4DF91-D97C-429F-B61C-9207AC41E628}" type="presParOf" srcId="{5A530A25-973E-4922-9E33-F3F5FF192B0B}" destId="{7F4EDDBF-04FB-42C1-A695-3C1D3E30D336}" srcOrd="0" destOrd="0" presId="urn:microsoft.com/office/officeart/2008/layout/HalfCircleOrganizationChart"/>
    <dgm:cxn modelId="{4830A2AD-4778-4DC4-BDD6-31562E6E649F}" type="presParOf" srcId="{7F4EDDBF-04FB-42C1-A695-3C1D3E30D336}" destId="{3754EB94-EE9A-46DB-BFEC-05B0CD9AB63C}" srcOrd="0" destOrd="0" presId="urn:microsoft.com/office/officeart/2008/layout/HalfCircleOrganizationChart"/>
    <dgm:cxn modelId="{1968A644-61F9-4310-B931-5A4D43A72C25}" type="presParOf" srcId="{7F4EDDBF-04FB-42C1-A695-3C1D3E30D336}" destId="{4EA66C0C-3FD1-41B5-AE08-72CEFEC9141E}" srcOrd="1" destOrd="0" presId="urn:microsoft.com/office/officeart/2008/layout/HalfCircleOrganizationChart"/>
    <dgm:cxn modelId="{686895F0-898E-47A2-B6F1-5EF8B9A8BE32}" type="presParOf" srcId="{7F4EDDBF-04FB-42C1-A695-3C1D3E30D336}" destId="{D4618F6A-B804-4BE5-88D3-B92EA6AF9CB3}" srcOrd="2" destOrd="0" presId="urn:microsoft.com/office/officeart/2008/layout/HalfCircleOrganizationChart"/>
    <dgm:cxn modelId="{D89F69A8-7560-4672-AD61-DAD77AD20777}" type="presParOf" srcId="{7F4EDDBF-04FB-42C1-A695-3C1D3E30D336}" destId="{3CBD8CDB-92EF-4F49-BE9E-FC03E5C74AAE}" srcOrd="3" destOrd="0" presId="urn:microsoft.com/office/officeart/2008/layout/HalfCircleOrganizationChart"/>
    <dgm:cxn modelId="{6817D6F9-D6A5-4C4F-9FA5-784884F4D81E}" type="presParOf" srcId="{5A530A25-973E-4922-9E33-F3F5FF192B0B}" destId="{C5AC0C50-FEF7-4006-8A92-50CB55839029}" srcOrd="1" destOrd="0" presId="urn:microsoft.com/office/officeart/2008/layout/HalfCircleOrganizationChart"/>
    <dgm:cxn modelId="{74BEF30C-1E06-458E-9D43-73F2288FCDAE}" type="presParOf" srcId="{5A530A25-973E-4922-9E33-F3F5FF192B0B}" destId="{4BBB6F7E-6D39-472A-9F9E-7EB792A75A75}" srcOrd="2" destOrd="0" presId="urn:microsoft.com/office/officeart/2008/layout/HalfCircleOrganizationChart"/>
    <dgm:cxn modelId="{2DD1CCF0-04F2-4F46-AA86-3F681B58D7F0}" type="presParOf" srcId="{03B5E945-E662-455D-A30C-D9CB4B68C076}" destId="{5B3361FA-FA82-44BF-B714-30DA0AFC73AC}" srcOrd="2" destOrd="0" presId="urn:microsoft.com/office/officeart/2008/layout/HalfCircleOrganizationChart"/>
    <dgm:cxn modelId="{07071B00-64BD-469C-9E3D-A4D7EE099624}" type="presParOf" srcId="{DBA9624C-FCF5-46A6-AF55-5DAAC42DA351}" destId="{F40A0803-2481-428B-8592-501A952957E8}" srcOrd="2" destOrd="0" presId="urn:microsoft.com/office/officeart/2008/layout/HalfCircleOrganizationChart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C9A63-0FC8-4F82-B379-D61CABCE7E31}">
      <dsp:nvSpPr>
        <dsp:cNvPr id="0" name=""/>
        <dsp:cNvSpPr/>
      </dsp:nvSpPr>
      <dsp:spPr>
        <a:xfrm rot="5400000">
          <a:off x="3197738" y="120893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Yetkisi yönünden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/>
            <a:t>&gt; Evrensel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/>
            <a:t>&gt; Bölgesel</a:t>
          </a:r>
          <a:r>
            <a:rPr lang="tr-TR" sz="1500" b="1" kern="1200" dirty="0" smtClean="0"/>
            <a:t> </a:t>
          </a:r>
          <a:endParaRPr lang="tr-TR" sz="1500" b="1" kern="1200" dirty="0"/>
        </a:p>
      </dsp:txBody>
      <dsp:txXfrm rot="-5400000">
        <a:off x="3566982" y="288111"/>
        <a:ext cx="1102438" cy="1267171"/>
      </dsp:txXfrm>
    </dsp:sp>
    <dsp:sp modelId="{09DD52DA-72A9-493D-869F-E4E75873D51F}">
      <dsp:nvSpPr>
        <dsp:cNvPr id="0" name=""/>
        <dsp:cNvSpPr/>
      </dsp:nvSpPr>
      <dsp:spPr>
        <a:xfrm>
          <a:off x="4967606" y="369418"/>
          <a:ext cx="2054474" cy="110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chemeClr val="bg1">
                  <a:lumMod val="95000"/>
                </a:schemeClr>
              </a:solidFill>
            </a:rPr>
            <a:t>Üyeliğe kabul yönünden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&gt; Açık</a:t>
          </a:r>
          <a:endParaRPr lang="tr-TR" sz="1500" b="1" kern="1200" dirty="0">
            <a:solidFill>
              <a:schemeClr val="bg1">
                <a:lumMod val="95000"/>
              </a:schemeClr>
            </a:solidFill>
          </a:endParaRP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&gt; Kapalı</a:t>
          </a:r>
          <a:endParaRPr lang="tr-TR" sz="1500" b="0" kern="1200" dirty="0">
            <a:solidFill>
              <a:schemeClr val="bg1">
                <a:lumMod val="9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967606" y="369418"/>
        <a:ext cx="2054474" cy="1104556"/>
      </dsp:txXfrm>
    </dsp:sp>
    <dsp:sp modelId="{B184F24E-8021-462E-8F6E-7BD3B34EDE8E}">
      <dsp:nvSpPr>
        <dsp:cNvPr id="0" name=""/>
        <dsp:cNvSpPr/>
      </dsp:nvSpPr>
      <dsp:spPr>
        <a:xfrm rot="5400000">
          <a:off x="1468003" y="120893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-5400000">
        <a:off x="1837247" y="288111"/>
        <a:ext cx="1102438" cy="1267171"/>
      </dsp:txXfrm>
    </dsp:sp>
    <dsp:sp modelId="{057E7381-A6C2-446F-80E9-6CD91013D0D5}">
      <dsp:nvSpPr>
        <dsp:cNvPr id="0" name=""/>
        <dsp:cNvSpPr/>
      </dsp:nvSpPr>
      <dsp:spPr>
        <a:xfrm rot="5400000">
          <a:off x="2329557" y="1683472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İşlevi yönünden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/>
            <a:t>&gt; Genel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/>
            <a:t>&gt; Teknik</a:t>
          </a:r>
          <a:endParaRPr lang="tr-TR" sz="1500" b="0" kern="1200" dirty="0"/>
        </a:p>
      </dsp:txBody>
      <dsp:txXfrm rot="-5400000">
        <a:off x="2698801" y="1850690"/>
        <a:ext cx="1102438" cy="1267171"/>
      </dsp:txXfrm>
    </dsp:sp>
    <dsp:sp modelId="{D84651C8-A171-46AF-AC84-12A62BC624AB}">
      <dsp:nvSpPr>
        <dsp:cNvPr id="0" name=""/>
        <dsp:cNvSpPr/>
      </dsp:nvSpPr>
      <dsp:spPr>
        <a:xfrm>
          <a:off x="394743" y="1931997"/>
          <a:ext cx="1988201" cy="110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chemeClr val="bg1">
                  <a:lumMod val="95000"/>
                </a:schemeClr>
              </a:solidFill>
            </a:rPr>
            <a:t>Kuruluşu yönünden</a:t>
          </a:r>
        </a:p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&gt; Hükümetlerarası</a:t>
          </a:r>
        </a:p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&gt; Hükümet-dışı</a:t>
          </a:r>
          <a:endParaRPr lang="tr-TR" sz="1500" b="0" kern="1200" dirty="0">
            <a:solidFill>
              <a:schemeClr val="bg1">
                <a:lumMod val="9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4743" y="1931997"/>
        <a:ext cx="1988201" cy="1104556"/>
      </dsp:txXfrm>
    </dsp:sp>
    <dsp:sp modelId="{9AE94F42-9227-4BF6-B350-ABD8E11DA0F5}">
      <dsp:nvSpPr>
        <dsp:cNvPr id="0" name=""/>
        <dsp:cNvSpPr/>
      </dsp:nvSpPr>
      <dsp:spPr>
        <a:xfrm rot="5400000">
          <a:off x="4059292" y="1683472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-5400000">
        <a:off x="4428536" y="1850690"/>
        <a:ext cx="1102438" cy="1267171"/>
      </dsp:txXfrm>
    </dsp:sp>
    <dsp:sp modelId="{0650CD39-7AAB-4457-98B2-EC5ACE5674A1}">
      <dsp:nvSpPr>
        <dsp:cNvPr id="0" name=""/>
        <dsp:cNvSpPr/>
      </dsp:nvSpPr>
      <dsp:spPr>
        <a:xfrm rot="5400000">
          <a:off x="3197738" y="3246051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İşleyişi yönünden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/>
            <a:t>&gt; İşbirliği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/>
            <a:t>&gt; Eşgüdüm</a:t>
          </a:r>
          <a:endParaRPr lang="tr-TR" sz="1500" b="0" kern="1200" dirty="0"/>
        </a:p>
      </dsp:txBody>
      <dsp:txXfrm rot="-5400000">
        <a:off x="3566982" y="3413269"/>
        <a:ext cx="1102438" cy="1267171"/>
      </dsp:txXfrm>
    </dsp:sp>
    <dsp:sp modelId="{1FBF2EE5-8AD1-40E3-9764-1101200D831C}">
      <dsp:nvSpPr>
        <dsp:cNvPr id="0" name=""/>
        <dsp:cNvSpPr/>
      </dsp:nvSpPr>
      <dsp:spPr>
        <a:xfrm>
          <a:off x="4967606" y="3494576"/>
          <a:ext cx="2054474" cy="110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chemeClr val="bg1">
                  <a:lumMod val="95000"/>
                </a:schemeClr>
              </a:solidFill>
            </a:rPr>
            <a:t>Genel niteliği yönünden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>
              <a:solidFill>
                <a:schemeClr val="bg1">
                  <a:lumMod val="95000"/>
                </a:schemeClr>
              </a:solidFill>
            </a:rPr>
            <a:t>&gt; Kamu / Resmi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0" kern="1200" dirty="0" smtClean="0">
              <a:solidFill>
                <a:schemeClr val="bg1">
                  <a:lumMod val="95000"/>
                </a:schemeClr>
              </a:solidFill>
            </a:rPr>
            <a:t>&gt; Özel / </a:t>
          </a:r>
          <a:r>
            <a:rPr lang="tr-TR" sz="1500" b="0" kern="1200" dirty="0" err="1" smtClean="0">
              <a:solidFill>
                <a:schemeClr val="bg1">
                  <a:lumMod val="95000"/>
                </a:schemeClr>
              </a:solidFill>
            </a:rPr>
            <a:t>Gayrıresmi</a:t>
          </a:r>
          <a:endParaRPr lang="tr-TR" sz="1500" b="0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4967606" y="3494576"/>
        <a:ext cx="2054474" cy="1104556"/>
      </dsp:txXfrm>
    </dsp:sp>
    <dsp:sp modelId="{ED482966-DC1C-4FEA-881E-17646536F4A1}">
      <dsp:nvSpPr>
        <dsp:cNvPr id="0" name=""/>
        <dsp:cNvSpPr/>
      </dsp:nvSpPr>
      <dsp:spPr>
        <a:xfrm rot="5400000">
          <a:off x="1468003" y="3246051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-5400000">
        <a:off x="1837247" y="3413269"/>
        <a:ext cx="1102438" cy="12671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A8C5CC-601B-4479-97AB-46DA0A7EA288}">
      <dsp:nvSpPr>
        <dsp:cNvPr id="0" name=""/>
        <dsp:cNvSpPr/>
      </dsp:nvSpPr>
      <dsp:spPr>
        <a:xfrm>
          <a:off x="4538095" y="1827197"/>
          <a:ext cx="1187822" cy="907419"/>
        </a:xfrm>
        <a:custGeom>
          <a:avLst/>
          <a:gdLst/>
          <a:ahLst/>
          <a:cxnLst/>
          <a:rect l="0" t="0" r="0" b="0"/>
          <a:pathLst>
            <a:path>
              <a:moveTo>
                <a:pt x="1187822" y="0"/>
              </a:moveTo>
              <a:lnTo>
                <a:pt x="1187822" y="907419"/>
              </a:lnTo>
              <a:lnTo>
                <a:pt x="0" y="9074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81FA9-5E5A-4324-BEE8-050679F16D8C}">
      <dsp:nvSpPr>
        <dsp:cNvPr id="0" name=""/>
        <dsp:cNvSpPr/>
      </dsp:nvSpPr>
      <dsp:spPr>
        <a:xfrm>
          <a:off x="5725918" y="1827197"/>
          <a:ext cx="693082" cy="1521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1767"/>
              </a:lnTo>
              <a:lnTo>
                <a:pt x="693082" y="15217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ADC8F3-68A2-4CD8-8C10-48DB82160154}">
      <dsp:nvSpPr>
        <dsp:cNvPr id="0" name=""/>
        <dsp:cNvSpPr/>
      </dsp:nvSpPr>
      <dsp:spPr>
        <a:xfrm>
          <a:off x="5725918" y="1827197"/>
          <a:ext cx="693082" cy="452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2010"/>
              </a:lnTo>
              <a:lnTo>
                <a:pt x="693082" y="4520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DF931-D0B7-4EED-A113-D387D48B6D6F}">
      <dsp:nvSpPr>
        <dsp:cNvPr id="0" name=""/>
        <dsp:cNvSpPr/>
      </dsp:nvSpPr>
      <dsp:spPr>
        <a:xfrm>
          <a:off x="3902810" y="757440"/>
          <a:ext cx="1823107" cy="3164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203"/>
              </a:lnTo>
              <a:lnTo>
                <a:pt x="1823107" y="158203"/>
              </a:lnTo>
              <a:lnTo>
                <a:pt x="1823107" y="3164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0165C0-B523-48D3-A457-AC7EC8ACBD05}">
      <dsp:nvSpPr>
        <dsp:cNvPr id="0" name=""/>
        <dsp:cNvSpPr/>
      </dsp:nvSpPr>
      <dsp:spPr>
        <a:xfrm>
          <a:off x="3857090" y="757440"/>
          <a:ext cx="91440" cy="3164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64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6ADC0E-1B73-4774-B5FC-85886B087885}">
      <dsp:nvSpPr>
        <dsp:cNvPr id="0" name=""/>
        <dsp:cNvSpPr/>
      </dsp:nvSpPr>
      <dsp:spPr>
        <a:xfrm>
          <a:off x="2079702" y="757440"/>
          <a:ext cx="1823107" cy="316407"/>
        </a:xfrm>
        <a:custGeom>
          <a:avLst/>
          <a:gdLst/>
          <a:ahLst/>
          <a:cxnLst/>
          <a:rect l="0" t="0" r="0" b="0"/>
          <a:pathLst>
            <a:path>
              <a:moveTo>
                <a:pt x="1823107" y="0"/>
              </a:moveTo>
              <a:lnTo>
                <a:pt x="1823107" y="158203"/>
              </a:lnTo>
              <a:lnTo>
                <a:pt x="0" y="158203"/>
              </a:lnTo>
              <a:lnTo>
                <a:pt x="0" y="3164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078E9-B9E1-46F1-9C77-72CAE1DCDC55}">
      <dsp:nvSpPr>
        <dsp:cNvPr id="0" name=""/>
        <dsp:cNvSpPr/>
      </dsp:nvSpPr>
      <dsp:spPr>
        <a:xfrm>
          <a:off x="3526135" y="4090"/>
          <a:ext cx="753350" cy="75335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825FF-D28A-4E5E-86FB-6DA06FA6F4CD}">
      <dsp:nvSpPr>
        <dsp:cNvPr id="0" name=""/>
        <dsp:cNvSpPr/>
      </dsp:nvSpPr>
      <dsp:spPr>
        <a:xfrm>
          <a:off x="3526135" y="4090"/>
          <a:ext cx="753350" cy="75335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5B37FA-8A8C-4D59-9F13-AEAD5311DBA6}">
      <dsp:nvSpPr>
        <dsp:cNvPr id="0" name=""/>
        <dsp:cNvSpPr/>
      </dsp:nvSpPr>
      <dsp:spPr>
        <a:xfrm>
          <a:off x="3149460" y="139693"/>
          <a:ext cx="1506700" cy="482144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1"/>
              </a:solidFill>
            </a:rPr>
            <a:t>Milletler Cemiyeti</a:t>
          </a:r>
          <a:endParaRPr lang="tr-TR" sz="1600" b="1" kern="1200" dirty="0">
            <a:solidFill>
              <a:schemeClr val="bg1"/>
            </a:solidFill>
          </a:endParaRPr>
        </a:p>
      </dsp:txBody>
      <dsp:txXfrm>
        <a:off x="3149460" y="139693"/>
        <a:ext cx="1506700" cy="482144"/>
      </dsp:txXfrm>
    </dsp:sp>
    <dsp:sp modelId="{3CA68051-A045-44F5-B178-ACF2E569AFCB}">
      <dsp:nvSpPr>
        <dsp:cNvPr id="0" name=""/>
        <dsp:cNvSpPr/>
      </dsp:nvSpPr>
      <dsp:spPr>
        <a:xfrm>
          <a:off x="1703027" y="1073847"/>
          <a:ext cx="753350" cy="75335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099716-0444-4D88-883B-697E340387AC}">
      <dsp:nvSpPr>
        <dsp:cNvPr id="0" name=""/>
        <dsp:cNvSpPr/>
      </dsp:nvSpPr>
      <dsp:spPr>
        <a:xfrm>
          <a:off x="1703027" y="1073847"/>
          <a:ext cx="753350" cy="75335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BF2BA5-3511-4093-B767-3EBF7E8B5631}">
      <dsp:nvSpPr>
        <dsp:cNvPr id="0" name=""/>
        <dsp:cNvSpPr/>
      </dsp:nvSpPr>
      <dsp:spPr>
        <a:xfrm>
          <a:off x="1326352" y="1209450"/>
          <a:ext cx="1506700" cy="482144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/>
              </a:solidFill>
            </a:rPr>
            <a:t>Genel Kurul</a:t>
          </a:r>
          <a:endParaRPr lang="tr-TR" sz="1600" b="1" kern="1200" dirty="0">
            <a:solidFill>
              <a:schemeClr val="bg2"/>
            </a:solidFill>
          </a:endParaRPr>
        </a:p>
      </dsp:txBody>
      <dsp:txXfrm>
        <a:off x="1326352" y="1209450"/>
        <a:ext cx="1506700" cy="482144"/>
      </dsp:txXfrm>
    </dsp:sp>
    <dsp:sp modelId="{83F40FD7-95A0-43A7-B13E-FCACACDFF826}">
      <dsp:nvSpPr>
        <dsp:cNvPr id="0" name=""/>
        <dsp:cNvSpPr/>
      </dsp:nvSpPr>
      <dsp:spPr>
        <a:xfrm>
          <a:off x="3526135" y="1073847"/>
          <a:ext cx="753350" cy="75335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C36FEA-E189-4C29-A064-216E17C6DC67}">
      <dsp:nvSpPr>
        <dsp:cNvPr id="0" name=""/>
        <dsp:cNvSpPr/>
      </dsp:nvSpPr>
      <dsp:spPr>
        <a:xfrm>
          <a:off x="3526135" y="1073847"/>
          <a:ext cx="753350" cy="75335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DAAFF6-D66E-4681-A61A-FD472C774DFB}">
      <dsp:nvSpPr>
        <dsp:cNvPr id="0" name=""/>
        <dsp:cNvSpPr/>
      </dsp:nvSpPr>
      <dsp:spPr>
        <a:xfrm>
          <a:off x="3149460" y="1209450"/>
          <a:ext cx="1506700" cy="482144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/>
              </a:solidFill>
            </a:rPr>
            <a:t>Konsey</a:t>
          </a:r>
          <a:endParaRPr lang="tr-TR" sz="1600" b="1" kern="1200" dirty="0">
            <a:solidFill>
              <a:schemeClr val="bg2"/>
            </a:solidFill>
          </a:endParaRPr>
        </a:p>
      </dsp:txBody>
      <dsp:txXfrm>
        <a:off x="3149460" y="1209450"/>
        <a:ext cx="1506700" cy="482144"/>
      </dsp:txXfrm>
    </dsp:sp>
    <dsp:sp modelId="{2B0718F8-9A23-417F-B7C9-723C5B2F6C21}">
      <dsp:nvSpPr>
        <dsp:cNvPr id="0" name=""/>
        <dsp:cNvSpPr/>
      </dsp:nvSpPr>
      <dsp:spPr>
        <a:xfrm>
          <a:off x="5349242" y="1073847"/>
          <a:ext cx="753350" cy="75335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81BA7-6A68-4CC3-8E69-BE03A57C4561}">
      <dsp:nvSpPr>
        <dsp:cNvPr id="0" name=""/>
        <dsp:cNvSpPr/>
      </dsp:nvSpPr>
      <dsp:spPr>
        <a:xfrm>
          <a:off x="5349242" y="1073847"/>
          <a:ext cx="753350" cy="75335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55D51-C465-4585-89C9-0BAAC9CF3D89}">
      <dsp:nvSpPr>
        <dsp:cNvPr id="0" name=""/>
        <dsp:cNvSpPr/>
      </dsp:nvSpPr>
      <dsp:spPr>
        <a:xfrm>
          <a:off x="4972567" y="1209450"/>
          <a:ext cx="1506700" cy="482144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/>
              </a:solidFill>
            </a:rPr>
            <a:t>Sekreterlik</a:t>
          </a:r>
          <a:endParaRPr lang="tr-TR" sz="1600" b="1" kern="1200" dirty="0">
            <a:solidFill>
              <a:schemeClr val="bg2"/>
            </a:solidFill>
          </a:endParaRPr>
        </a:p>
      </dsp:txBody>
      <dsp:txXfrm>
        <a:off x="4972567" y="1209450"/>
        <a:ext cx="1506700" cy="482144"/>
      </dsp:txXfrm>
    </dsp:sp>
    <dsp:sp modelId="{4F8A1A60-7920-46D3-AE2A-7619C5EE1886}">
      <dsp:nvSpPr>
        <dsp:cNvPr id="0" name=""/>
        <dsp:cNvSpPr/>
      </dsp:nvSpPr>
      <dsp:spPr>
        <a:xfrm>
          <a:off x="6328598" y="2143604"/>
          <a:ext cx="753350" cy="75335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1D67C9-8557-41A5-B3C6-F8A947DC9A30}">
      <dsp:nvSpPr>
        <dsp:cNvPr id="0" name=""/>
        <dsp:cNvSpPr/>
      </dsp:nvSpPr>
      <dsp:spPr>
        <a:xfrm>
          <a:off x="6328598" y="2143604"/>
          <a:ext cx="753350" cy="75335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4063ED-8DEC-423E-9D00-7B7EB6A68F66}">
      <dsp:nvSpPr>
        <dsp:cNvPr id="0" name=""/>
        <dsp:cNvSpPr/>
      </dsp:nvSpPr>
      <dsp:spPr>
        <a:xfrm>
          <a:off x="5951923" y="2279207"/>
          <a:ext cx="1506700" cy="482144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Milletlerarası Daimi Adalet Divanı</a:t>
          </a:r>
          <a:endParaRPr lang="tr-TR" sz="16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951923" y="2279207"/>
        <a:ext cx="1506700" cy="482144"/>
      </dsp:txXfrm>
    </dsp:sp>
    <dsp:sp modelId="{46C6B326-92BF-4A3B-A0C8-6B4BE2EA3C11}">
      <dsp:nvSpPr>
        <dsp:cNvPr id="0" name=""/>
        <dsp:cNvSpPr/>
      </dsp:nvSpPr>
      <dsp:spPr>
        <a:xfrm>
          <a:off x="6328598" y="3213362"/>
          <a:ext cx="753350" cy="75335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CE7D9C-D572-48CF-97DB-ED8BF21CBF16}">
      <dsp:nvSpPr>
        <dsp:cNvPr id="0" name=""/>
        <dsp:cNvSpPr/>
      </dsp:nvSpPr>
      <dsp:spPr>
        <a:xfrm>
          <a:off x="6328598" y="3213362"/>
          <a:ext cx="753350" cy="75335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F8BE54-2845-4748-B4B2-874FE68E1DB9}">
      <dsp:nvSpPr>
        <dsp:cNvPr id="0" name=""/>
        <dsp:cNvSpPr/>
      </dsp:nvSpPr>
      <dsp:spPr>
        <a:xfrm>
          <a:off x="5951923" y="3348965"/>
          <a:ext cx="1506700" cy="482144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tx2"/>
              </a:solidFill>
            </a:rPr>
            <a:t>Komisyonlar</a:t>
          </a:r>
          <a:endParaRPr lang="tr-TR" sz="1600" b="1" kern="1200" dirty="0">
            <a:solidFill>
              <a:schemeClr val="tx2"/>
            </a:solidFill>
          </a:endParaRPr>
        </a:p>
      </dsp:txBody>
      <dsp:txXfrm>
        <a:off x="5951923" y="3348965"/>
        <a:ext cx="1506700" cy="482144"/>
      </dsp:txXfrm>
    </dsp:sp>
    <dsp:sp modelId="{4EA66C0C-3FD1-41B5-AE08-72CEFEC9141E}">
      <dsp:nvSpPr>
        <dsp:cNvPr id="0" name=""/>
        <dsp:cNvSpPr/>
      </dsp:nvSpPr>
      <dsp:spPr>
        <a:xfrm>
          <a:off x="3875147" y="2599014"/>
          <a:ext cx="753350" cy="75335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18F6A-B804-4BE5-88D3-B92EA6AF9CB3}">
      <dsp:nvSpPr>
        <dsp:cNvPr id="0" name=""/>
        <dsp:cNvSpPr/>
      </dsp:nvSpPr>
      <dsp:spPr>
        <a:xfrm>
          <a:off x="3875147" y="2599014"/>
          <a:ext cx="753350" cy="75335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54EB94-EE9A-46DB-BFEC-05B0CD9AB63C}">
      <dsp:nvSpPr>
        <dsp:cNvPr id="0" name=""/>
        <dsp:cNvSpPr/>
      </dsp:nvSpPr>
      <dsp:spPr>
        <a:xfrm>
          <a:off x="3498472" y="2734617"/>
          <a:ext cx="1506700" cy="482144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bg2"/>
              </a:solidFill>
            </a:rPr>
            <a:t>ILO</a:t>
          </a:r>
          <a:endParaRPr lang="tr-TR" sz="1600" b="1" kern="1200" dirty="0">
            <a:solidFill>
              <a:schemeClr val="bg2"/>
            </a:solidFill>
          </a:endParaRPr>
        </a:p>
      </dsp:txBody>
      <dsp:txXfrm>
        <a:off x="3498472" y="2734617"/>
        <a:ext cx="1506700" cy="482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ÖRGÜTLERİN SINIFLANDIRILMASI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816734553"/>
              </p:ext>
            </p:extLst>
          </p:nvPr>
        </p:nvGraphicFramePr>
        <p:xfrm>
          <a:off x="971600" y="1556792"/>
          <a:ext cx="74168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94704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CC9A63-0FC8-4F82-B379-D61CABCE7E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28CC9A63-0FC8-4F82-B379-D61CABCE7E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84F24E-8021-462E-8F6E-7BD3B34EDE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B184F24E-8021-462E-8F6E-7BD3B34EDE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57E7381-A6C2-446F-80E9-6CD91013D0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057E7381-A6C2-446F-80E9-6CD91013D0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E94F42-9227-4BF6-B350-ABD8E11DA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AE94F42-9227-4BF6-B350-ABD8E11DA0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50CD39-7AAB-4457-98B2-EC5ACE567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0650CD39-7AAB-4457-98B2-EC5ACE567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482966-DC1C-4FEA-881E-17646536F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ED482966-DC1C-4FEA-881E-17646536F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DD52DA-72A9-493D-869F-E4E75873D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09DD52DA-72A9-493D-869F-E4E75873D5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4651C8-A171-46AF-AC84-12A62BC62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D84651C8-A171-46AF-AC84-12A62BC624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BF2EE5-8AD1-40E3-9764-1101200D83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">
                                            <p:graphicEl>
                                              <a:dgm id="{1FBF2EE5-8AD1-40E3-9764-1101200D83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ÖRGÜTLERİN SINIFLANDIRILMASI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2 İçerik Yer Tutucusu"/>
          <p:cNvSpPr>
            <a:spLocks noGrp="1"/>
          </p:cNvSpPr>
          <p:nvPr>
            <p:ph idx="1"/>
          </p:nvPr>
        </p:nvSpPr>
        <p:spPr>
          <a:xfrm>
            <a:off x="457200" y="2032248"/>
            <a:ext cx="8229600" cy="4637112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Sınıflandırma, örgütle ilgili hukuki sorunların değerlendirilmesi bakımından önemlidir.</a:t>
            </a:r>
          </a:p>
          <a:p>
            <a:r>
              <a:rPr lang="tr-TR" b="1" dirty="0" smtClean="0">
                <a:solidFill>
                  <a:schemeClr val="bg2"/>
                </a:solidFill>
              </a:rPr>
              <a:t>Her bir uluslararası örgüt</a:t>
            </a:r>
            <a:endParaRPr lang="tr-TR" dirty="0" smtClean="0">
              <a:solidFill>
                <a:schemeClr val="bg2"/>
              </a:solidFill>
            </a:endParaRPr>
          </a:p>
          <a:p>
            <a:pPr lvl="1"/>
            <a:r>
              <a:rPr lang="tr-TR" b="1" dirty="0" smtClean="0">
                <a:solidFill>
                  <a:srgbClr val="FFC000"/>
                </a:solidFill>
              </a:rPr>
              <a:t>kuruluş</a:t>
            </a:r>
          </a:p>
          <a:p>
            <a:pPr lvl="1"/>
            <a:r>
              <a:rPr lang="tr-TR" b="1" dirty="0" smtClean="0">
                <a:solidFill>
                  <a:srgbClr val="FFC000"/>
                </a:solidFill>
              </a:rPr>
              <a:t>örgütlenme</a:t>
            </a:r>
          </a:p>
          <a:p>
            <a:pPr lvl="1"/>
            <a:r>
              <a:rPr lang="tr-TR" b="1" dirty="0" smtClean="0">
                <a:solidFill>
                  <a:srgbClr val="FFC000"/>
                </a:solidFill>
              </a:rPr>
              <a:t>i</a:t>
            </a:r>
            <a:r>
              <a:rPr lang="tr-TR" b="1" dirty="0" smtClean="0">
                <a:solidFill>
                  <a:srgbClr val="FFC000"/>
                </a:solidFill>
              </a:rPr>
              <a:t>şleyiş </a:t>
            </a:r>
            <a:r>
              <a:rPr lang="tr-TR" b="1" dirty="0" smtClean="0">
                <a:solidFill>
                  <a:schemeClr val="bg2"/>
                </a:solidFill>
              </a:rPr>
              <a:t>yönünden incelenmelidir</a:t>
            </a:r>
          </a:p>
          <a:p>
            <a:pPr lvl="1"/>
            <a:endParaRPr lang="tr-TR" b="1" dirty="0" smtClean="0">
              <a:solidFill>
                <a:schemeClr val="bg2"/>
              </a:solidFill>
            </a:endParaRPr>
          </a:p>
          <a:p>
            <a:r>
              <a:rPr lang="tr-TR" b="1" dirty="0" smtClean="0">
                <a:solidFill>
                  <a:schemeClr val="bg2"/>
                </a:solidFill>
              </a:rPr>
              <a:t>Örn. Milletler Cemiyeti’ni ele alalım.</a:t>
            </a:r>
            <a:endParaRPr lang="tr-TR" b="1" dirty="0" smtClean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tr-TR" b="1" dirty="0" smtClean="0">
              <a:solidFill>
                <a:schemeClr val="bg2"/>
              </a:solidFill>
            </a:endParaRPr>
          </a:p>
          <a:p>
            <a:endParaRPr lang="tr-T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042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MİLLETLER CEMİYETİ 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4176464" cy="4493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412776"/>
            <a:ext cx="3528392" cy="210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3501008"/>
            <a:ext cx="3827463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8153636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32248"/>
            <a:ext cx="8229600" cy="3773016"/>
          </a:xfrm>
        </p:spPr>
        <p:txBody>
          <a:bodyPr>
            <a:normAutofit/>
          </a:bodyPr>
          <a:lstStyle/>
          <a:p>
            <a:r>
              <a:rPr lang="tr-TR" sz="2700" b="1" dirty="0" smtClean="0">
                <a:solidFill>
                  <a:schemeClr val="bg2"/>
                </a:solidFill>
              </a:rPr>
              <a:t>1920</a:t>
            </a:r>
            <a:r>
              <a:rPr lang="tr-TR" sz="2700" dirty="0" smtClean="0">
                <a:solidFill>
                  <a:schemeClr val="bg2"/>
                </a:solidFill>
              </a:rPr>
              <a:t> : </a:t>
            </a:r>
            <a:r>
              <a:rPr lang="tr-TR" sz="2700" b="1" dirty="0" smtClean="0">
                <a:solidFill>
                  <a:schemeClr val="bg2"/>
                </a:solidFill>
              </a:rPr>
              <a:t>Versay Antlaşması</a:t>
            </a:r>
            <a:r>
              <a:rPr lang="tr-TR" sz="2700" dirty="0" smtClean="0">
                <a:solidFill>
                  <a:schemeClr val="bg2"/>
                </a:solidFill>
              </a:rPr>
              <a:t>’nın yürürlüğe </a:t>
            </a:r>
            <a:r>
              <a:rPr lang="tr-TR" sz="2700" dirty="0" smtClean="0">
                <a:solidFill>
                  <a:schemeClr val="bg2"/>
                </a:solidFill>
              </a:rPr>
              <a:t>girişi</a:t>
            </a:r>
          </a:p>
          <a:p>
            <a:endParaRPr lang="tr-TR" sz="2700" dirty="0" smtClean="0">
              <a:solidFill>
                <a:schemeClr val="bg2"/>
              </a:solidFill>
            </a:endParaRPr>
          </a:p>
          <a:p>
            <a:r>
              <a:rPr lang="tr-TR" sz="2700" dirty="0" smtClean="0">
                <a:solidFill>
                  <a:schemeClr val="bg2"/>
                </a:solidFill>
              </a:rPr>
              <a:t>Versay </a:t>
            </a:r>
            <a:r>
              <a:rPr lang="tr-TR" sz="2700" dirty="0" smtClean="0">
                <a:solidFill>
                  <a:schemeClr val="bg2"/>
                </a:solidFill>
              </a:rPr>
              <a:t>Antlaşması’nın ilk 26 maddesi = </a:t>
            </a:r>
            <a:r>
              <a:rPr lang="tr-TR" sz="2700" b="1" dirty="0" smtClean="0">
                <a:solidFill>
                  <a:schemeClr val="bg2"/>
                </a:solidFill>
              </a:rPr>
              <a:t>Milletler Cemiyeti </a:t>
            </a:r>
            <a:r>
              <a:rPr lang="tr-TR" sz="2700" b="1" dirty="0" smtClean="0">
                <a:solidFill>
                  <a:schemeClr val="bg2"/>
                </a:solidFill>
              </a:rPr>
              <a:t>Misakı</a:t>
            </a:r>
          </a:p>
          <a:p>
            <a:endParaRPr lang="tr-TR" sz="2700" b="1" dirty="0" smtClean="0">
              <a:solidFill>
                <a:schemeClr val="bg2"/>
              </a:solidFill>
            </a:endParaRPr>
          </a:p>
          <a:p>
            <a:r>
              <a:rPr lang="tr-TR" sz="2700" dirty="0" smtClean="0">
                <a:solidFill>
                  <a:schemeClr val="tx2">
                    <a:lumMod val="75000"/>
                  </a:schemeClr>
                </a:solidFill>
              </a:rPr>
              <a:t>Cemiyet’in </a:t>
            </a:r>
            <a:r>
              <a:rPr lang="tr-TR" sz="2700" dirty="0" smtClean="0">
                <a:solidFill>
                  <a:schemeClr val="tx2">
                    <a:lumMod val="75000"/>
                  </a:schemeClr>
                </a:solidFill>
              </a:rPr>
              <a:t>amacı: </a:t>
            </a:r>
            <a:r>
              <a:rPr lang="tr-TR" sz="2700" b="1" dirty="0" smtClean="0">
                <a:solidFill>
                  <a:schemeClr val="tx2">
                    <a:lumMod val="75000"/>
                  </a:schemeClr>
                </a:solidFill>
              </a:rPr>
              <a:t>Uluslararası barış ve güvenliği </a:t>
            </a:r>
            <a:r>
              <a:rPr lang="tr-TR" sz="2700" b="1" dirty="0" smtClean="0">
                <a:solidFill>
                  <a:schemeClr val="tx2">
                    <a:lumMod val="75000"/>
                  </a:schemeClr>
                </a:solidFill>
              </a:rPr>
              <a:t>korumak</a:t>
            </a: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tr-TR" b="1" dirty="0" smtClean="0">
                <a:solidFill>
                  <a:schemeClr val="bg1"/>
                </a:solidFill>
              </a:rPr>
              <a:t>MİLLETLER CEMİYETİ 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print"/>
          <a:srcRect l="-1" r="53340"/>
          <a:stretch/>
        </p:blipFill>
        <p:spPr bwMode="auto">
          <a:xfrm>
            <a:off x="7668344" y="404664"/>
            <a:ext cx="10080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395943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3500" b="1" dirty="0" smtClean="0">
                <a:solidFill>
                  <a:schemeClr val="bg1"/>
                </a:solidFill>
              </a:rPr>
              <a:t>MİLLETLER CEMİYETİ </a:t>
            </a:r>
            <a:br>
              <a:rPr lang="tr-TR" sz="3500" b="1" dirty="0" smtClean="0">
                <a:solidFill>
                  <a:schemeClr val="bg1"/>
                </a:solidFill>
              </a:rPr>
            </a:br>
            <a:r>
              <a:rPr lang="tr-TR" sz="3500" b="1" dirty="0" smtClean="0">
                <a:solidFill>
                  <a:schemeClr val="bg1"/>
                </a:solidFill>
              </a:rPr>
              <a:t>ORGANLARI</a:t>
            </a:r>
            <a:endParaRPr lang="tr-TR" sz="35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Diyagram 10"/>
          <p:cNvGraphicFramePr/>
          <p:nvPr>
            <p:extLst/>
          </p:nvPr>
        </p:nvGraphicFramePr>
        <p:xfrm>
          <a:off x="179512" y="1772816"/>
          <a:ext cx="878497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" name="Picture 3"/>
          <p:cNvPicPr>
            <a:picLocks noChangeAspect="1" noChangeArrowheads="1"/>
          </p:cNvPicPr>
          <p:nvPr/>
        </p:nvPicPr>
        <p:blipFill rotWithShape="1">
          <a:blip r:embed="rId7" cstate="print"/>
          <a:srcRect l="-1" r="53340"/>
          <a:stretch/>
        </p:blipFill>
        <p:spPr bwMode="auto">
          <a:xfrm>
            <a:off x="7668344" y="404664"/>
            <a:ext cx="10080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5022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tr-TR" sz="2700" dirty="0" smtClean="0">
                <a:solidFill>
                  <a:schemeClr val="bg1"/>
                </a:solidFill>
                <a:latin typeface="+mj-lt"/>
              </a:rPr>
              <a:t>Cemiyet, </a:t>
            </a:r>
            <a:r>
              <a:rPr lang="tr-TR" sz="2700" dirty="0" smtClean="0">
                <a:solidFill>
                  <a:schemeClr val="bg1"/>
                </a:solidFill>
                <a:latin typeface="+mj-lt"/>
              </a:rPr>
              <a:t>amacını gerçekleştirme için çabalara rağmen II. Dünya Savaşı ile tamamen işlevini yitirmiştir.</a:t>
            </a:r>
            <a:endParaRPr lang="tr-TR" sz="2700" dirty="0" smtClean="0">
              <a:solidFill>
                <a:schemeClr val="bg1"/>
              </a:solidFill>
              <a:latin typeface="+mj-lt"/>
            </a:endParaRPr>
          </a:p>
          <a:p>
            <a:endParaRPr lang="tr-TR" sz="2700" dirty="0" smtClean="0">
              <a:solidFill>
                <a:schemeClr val="bg1"/>
              </a:solidFill>
              <a:latin typeface="+mj-lt"/>
            </a:endParaRPr>
          </a:p>
          <a:p>
            <a:r>
              <a:rPr lang="tr-TR" sz="2700" b="1" dirty="0" smtClean="0">
                <a:solidFill>
                  <a:schemeClr val="bg1"/>
                </a:solidFill>
                <a:latin typeface="+mj-lt"/>
              </a:rPr>
              <a:t>1946</a:t>
            </a:r>
            <a:r>
              <a:rPr lang="tr-TR" sz="2700" dirty="0" smtClean="0">
                <a:solidFill>
                  <a:schemeClr val="bg1"/>
                </a:solidFill>
                <a:latin typeface="+mj-lt"/>
              </a:rPr>
              <a:t> : Genel Kurul’un son toplantısında Cemiyet’e son verilmiştir.</a:t>
            </a:r>
          </a:p>
          <a:p>
            <a:endParaRPr lang="tr-TR" sz="2700" dirty="0" smtClean="0">
              <a:solidFill>
                <a:schemeClr val="bg1"/>
              </a:solidFill>
              <a:latin typeface="+mj-lt"/>
            </a:endParaRPr>
          </a:p>
          <a:p>
            <a:r>
              <a:rPr lang="tr-TR" sz="27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Birleşmiş Milletler Örgütü’nün kurulmasına öncü olmuştur</a:t>
            </a:r>
            <a:r>
              <a:rPr lang="tr-TR" sz="27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.</a:t>
            </a:r>
          </a:p>
          <a:p>
            <a:endParaRPr lang="tr-TR" sz="2700" dirty="0" smtClean="0">
              <a:solidFill>
                <a:schemeClr val="bg1"/>
              </a:solidFill>
              <a:latin typeface="+mj-lt"/>
            </a:endParaRPr>
          </a:p>
          <a:p>
            <a:r>
              <a:rPr lang="tr-TR" sz="2700" b="1" dirty="0">
                <a:solidFill>
                  <a:schemeClr val="bg2"/>
                </a:solidFill>
              </a:rPr>
              <a:t>Cemiyetin niteliği</a:t>
            </a:r>
          </a:p>
          <a:p>
            <a:pPr lvl="1"/>
            <a:r>
              <a:rPr lang="tr-TR" sz="2300" b="1" dirty="0">
                <a:solidFill>
                  <a:srgbClr val="FFC000"/>
                </a:solidFill>
              </a:rPr>
              <a:t>Hükümetlerarası, Genel, Evrensel, İşbirliği, Açık, </a:t>
            </a:r>
            <a:r>
              <a:rPr lang="tr-TR" sz="2300" b="1" dirty="0" smtClean="0">
                <a:solidFill>
                  <a:srgbClr val="FFC000"/>
                </a:solidFill>
              </a:rPr>
              <a:t>Resmi</a:t>
            </a:r>
            <a:endParaRPr lang="tr-TR" sz="2700" dirty="0" smtClean="0">
              <a:solidFill>
                <a:schemeClr val="bg1"/>
              </a:solidFill>
              <a:latin typeface="+mj-lt"/>
            </a:endParaRPr>
          </a:p>
          <a:p>
            <a:endParaRPr lang="tr-TR" sz="27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tr-TR" b="1" dirty="0" smtClean="0">
                <a:solidFill>
                  <a:schemeClr val="bg1"/>
                </a:solidFill>
              </a:rPr>
              <a:t>MİLLETLER CEMİYETİ 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print"/>
          <a:srcRect l="-1" r="53340"/>
          <a:stretch/>
        </p:blipFill>
        <p:spPr bwMode="auto">
          <a:xfrm>
            <a:off x="7668344" y="404664"/>
            <a:ext cx="10080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8947275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2600</TotalTime>
  <Words>165</Words>
  <Application>Microsoft Office PowerPoint</Application>
  <PresentationFormat>Ekran Gösterisi (4:3)</PresentationFormat>
  <Paragraphs>51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ULUSLARARASI ÖRGÜTLERİN SINIFLANDIRILMASI</vt:lpstr>
      <vt:lpstr>ULUSLARARASI ÖRGÜTLERİN SINIFLANDIRILMASI</vt:lpstr>
      <vt:lpstr>MİLLETLER CEMİYETİ </vt:lpstr>
      <vt:lpstr>MİLLETLER CEMİYETİ </vt:lpstr>
      <vt:lpstr>MİLLETLER CEMİYETİ  ORGANLARI</vt:lpstr>
      <vt:lpstr>MİLLETLER CEMİYETİ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285</cp:revision>
  <dcterms:modified xsi:type="dcterms:W3CDTF">2020-01-30T15:07:18Z</dcterms:modified>
</cp:coreProperties>
</file>