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55F5-ADBD-403C-A92A-76856940A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AMAZON: Booking on the Internet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EB81D-7866-434F-8C63-10B059517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7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A3E9-3E62-4AD5-BA37-9FE1AFD772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The interesting aspect of </a:t>
            </a:r>
            <a:r>
              <a:rPr lang="en-US" sz="3200" dirty="0" err="1"/>
              <a:t>Bezo’s</a:t>
            </a:r>
            <a:r>
              <a:rPr lang="en-US" sz="3200" dirty="0"/>
              <a:t> vision was that there would be NO actual bookstore.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Amazon.com would function almost entirely as an ‘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intermediary</a:t>
            </a:r>
            <a:r>
              <a:rPr lang="en-US" sz="3200" dirty="0"/>
              <a:t>’.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7F6F-167B-455C-B658-44CAB4F4C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1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38F2-F431-4AFD-9D58-46C9F0774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In July 1994, Amazon.com opened for business at its </a:t>
            </a:r>
            <a:r>
              <a:rPr lang="en-US" sz="3600" dirty="0">
                <a:hlinkClick r:id="rId2"/>
              </a:rPr>
              <a:t>www.amazon.com</a:t>
            </a:r>
            <a:r>
              <a:rPr lang="en-US" sz="3600" dirty="0"/>
              <a:t> web address – offered one million books to select from.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E85EA-F1E7-48DC-8E45-F0E06731D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Yet people were unsure about using their credit cards to order over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55361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C4DE-2FA4-422F-9E94-66F56956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Trinity library, Dublin holds 4.5 million books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CCA798-0592-41A9-8C49-E1A49E838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029" y="2376903"/>
            <a:ext cx="6904138" cy="4440224"/>
          </a:xfrm>
        </p:spPr>
      </p:pic>
    </p:spTree>
    <p:extLst>
      <p:ext uri="{BB962C8B-B14F-4D97-AF65-F5344CB8AC3E}">
        <p14:creationId xmlns:p14="http://schemas.microsoft.com/office/powerpoint/2010/main" val="87969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6BCB-F5B5-452A-8521-1CB4D2541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Two challenges;</a:t>
            </a:r>
            <a:br>
              <a:rPr lang="en-US" sz="2800" dirty="0"/>
            </a:br>
            <a:r>
              <a:rPr lang="en-US" sz="2800" dirty="0"/>
              <a:t>1-Customers had to enjoy visiting the amazon.com site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2-Unlike a traditional bookstore no café or personal clerks or inviting displays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5727A-3FAB-47BF-A545-0BC351D29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-offered discounts up to 40% (extra discounts for book reviews)</a:t>
            </a:r>
          </a:p>
          <a:p>
            <a:r>
              <a:rPr lang="en-US" dirty="0"/>
              <a:t>-offered an easy-to-use site simple &amp;easy to search for books</a:t>
            </a:r>
          </a:p>
        </p:txBody>
      </p:sp>
    </p:spTree>
    <p:extLst>
      <p:ext uri="{BB962C8B-B14F-4D97-AF65-F5344CB8AC3E}">
        <p14:creationId xmlns:p14="http://schemas.microsoft.com/office/powerpoint/2010/main" val="122754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81F8-6A55-4937-AA36-63728087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1990s, Jeff Bezos pondering how to use the Internet for business purposes.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633478-4872-408E-AA6B-9968201C5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870" y="2603500"/>
            <a:ext cx="6528573" cy="3416300"/>
          </a:xfrm>
        </p:spPr>
      </p:pic>
    </p:spTree>
    <p:extLst>
      <p:ext uri="{BB962C8B-B14F-4D97-AF65-F5344CB8AC3E}">
        <p14:creationId xmlns:p14="http://schemas.microsoft.com/office/powerpoint/2010/main" val="370375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EE0D4-86D4-464F-9A39-EF7E350DBF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Bezos drew up a list of 20 Internet business possibilities from magazines to PC hardware or software.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D5210-0227-4AFA-9BCB-2345EA259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BUT…his passion was for books….he wanted to start a bookstore of his own</a:t>
            </a:r>
          </a:p>
        </p:txBody>
      </p:sp>
    </p:spTree>
    <p:extLst>
      <p:ext uri="{BB962C8B-B14F-4D97-AF65-F5344CB8AC3E}">
        <p14:creationId xmlns:p14="http://schemas.microsoft.com/office/powerpoint/2010/main" val="302419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1A16-1DD9-4785-B910-E6110C19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Book printing &amp; selling industry was very fragmented. Hundreds of publishers churn out about 50,000 book/year in every imaginable subject.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731848-9256-4D42-A662-64509EAEE3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709794"/>
            <a:ext cx="4824413" cy="320371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23FA7B-D092-414D-B240-D1EEE7115C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386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38271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C474-D4BB-44B6-95BD-45B1835E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Barnes &amp; Noble + Borders+….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83971D-44D9-47DF-805E-AD70BA06A0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0373" y="2603500"/>
            <a:ext cx="4555066" cy="34163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8A66D2-4476-4A0C-A563-F25B0DE3A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626875"/>
            <a:ext cx="4824412" cy="3369550"/>
          </a:xfrm>
        </p:spPr>
      </p:pic>
    </p:spTree>
    <p:extLst>
      <p:ext uri="{BB962C8B-B14F-4D97-AF65-F5344CB8AC3E}">
        <p14:creationId xmlns:p14="http://schemas.microsoft.com/office/powerpoint/2010/main" val="157418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DD36-1502-4C5D-B1ED-10AE18A4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…Books-A-Million + Crown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CA321A-F0E6-40AB-8287-57A0F1B233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3180928"/>
            <a:ext cx="4824413" cy="226144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5FE5984-C9F7-483F-A202-32D892C2BA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386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92964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8FF5A-2022-489D-B76E-AEB0DEB98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four ‘Giants’ operated about 800 book superstores &amp; controlled 50% of all bookstore sales.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2D407-0CB8-4F33-823E-45D8E8745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These chains already driven many independent bookstores out of business..</a:t>
            </a:r>
          </a:p>
        </p:txBody>
      </p:sp>
    </p:spTree>
    <p:extLst>
      <p:ext uri="{BB962C8B-B14F-4D97-AF65-F5344CB8AC3E}">
        <p14:creationId xmlns:p14="http://schemas.microsoft.com/office/powerpoint/2010/main" val="311020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B43A9-AB70-44BA-9CB5-A6DD9D386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Bezos knew that the biggest bookstore could only offer a fraction of the 50,000 books published each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32E5A-56EF-4647-9C19-9FB7B7438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 to mention all the previous books in print…</a:t>
            </a:r>
          </a:p>
          <a:p>
            <a:r>
              <a:rPr lang="en-US" dirty="0"/>
              <a:t>What about a book published back in 1978?</a:t>
            </a:r>
          </a:p>
        </p:txBody>
      </p:sp>
    </p:spTree>
    <p:extLst>
      <p:ext uri="{BB962C8B-B14F-4D97-AF65-F5344CB8AC3E}">
        <p14:creationId xmlns:p14="http://schemas.microsoft.com/office/powerpoint/2010/main" val="217992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1671-A3CF-49DD-93C9-FFAF8BC8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Bezos wanted to create a ‘virtual’ bookstore that could offer every book in print – a mighty river of text -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AMAZON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152B9-2A04-4639-8C01-1D0A2AB1D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557" y="2603500"/>
            <a:ext cx="6067199" cy="3416300"/>
          </a:xfrm>
        </p:spPr>
      </p:pic>
    </p:spTree>
    <p:extLst>
      <p:ext uri="{BB962C8B-B14F-4D97-AF65-F5344CB8AC3E}">
        <p14:creationId xmlns:p14="http://schemas.microsoft.com/office/powerpoint/2010/main" val="3894753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1276</TotalTime>
  <Words>275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AMAZON: Booking on the Internet</vt:lpstr>
      <vt:lpstr>1990s, Jeff Bezos pondering how to use the Internet for business purposes.</vt:lpstr>
      <vt:lpstr>Bezos drew up a list of 20 Internet business possibilities from magazines to PC hardware or software. </vt:lpstr>
      <vt:lpstr>Book printing &amp; selling industry was very fragmented. Hundreds of publishers churn out about 50,000 book/year in every imaginable subject.</vt:lpstr>
      <vt:lpstr>Barnes &amp; Noble + Borders+….</vt:lpstr>
      <vt:lpstr>…Books-A-Million + Crown</vt:lpstr>
      <vt:lpstr>The four ‘Giants’ operated about 800 book superstores &amp; controlled 50% of all bookstore sales.</vt:lpstr>
      <vt:lpstr>Bezos knew that the biggest bookstore could only offer a fraction of the 50,000 books published each year</vt:lpstr>
      <vt:lpstr>Bezos wanted to create a ‘virtual’ bookstore that could offer every book in print – a mighty river of text -AMAZON</vt:lpstr>
      <vt:lpstr>The interesting aspect of Bezo’s vision was that there would be NO actual bookstore.  Amazon.com would function almost entirely as an ‘intermediary’.</vt:lpstr>
      <vt:lpstr>In July 1994, Amazon.com opened for business at its www.amazon.com web address – offered one million books to select from.</vt:lpstr>
      <vt:lpstr>Trinity library, Dublin holds 4.5 million books</vt:lpstr>
      <vt:lpstr>Two challenges; 1-Customers had to enjoy visiting the amazon.com site  2-Unlike a traditional bookstore no café or personal clerks or inviting displays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AMAZON: Booking on the Internet</dc:title>
  <dc:creator>Ozgur</dc:creator>
  <cp:lastModifiedBy>Ozgur</cp:lastModifiedBy>
  <cp:revision>8</cp:revision>
  <dcterms:created xsi:type="dcterms:W3CDTF">2018-01-19T10:59:47Z</dcterms:created>
  <dcterms:modified xsi:type="dcterms:W3CDTF">2018-01-21T11:40:15Z</dcterms:modified>
</cp:coreProperties>
</file>