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FB66EE-2FFA-6A49-A561-A7AF1E7E0E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Anadolu’da yaşayan etnik gruplara dair sunumlar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FE1A978-A928-1047-A888-55227FF446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04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76D682-BF83-ED43-95D0-8B7931939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Nusayriler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0698CC-9E4F-3648-A33B-1DFB5E641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216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0775CA-103D-D04A-B902-FF725E43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Baraklar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B220C0-EFB5-8742-855E-07FDC3D4C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512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7B93C5-6F8E-5749-B452-91DEBC3D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Tahtacılar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C4A81C-05D4-A147-BEC8-A12056B8F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140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05A7D2-4724-E348-91EA-8CD53A4E3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Yörükler-Göçerler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6EFCA0-ECFF-1644-9D8D-A03482A96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2133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2158A4-DDD0-1D4B-B2B7-02D56C2C5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Lazlar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851588-3E47-F245-B490-4D4CF5068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012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A870D-0E65-1D44-8EC9-857921ED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6DEE95-D5E4-9B40-811F-AFC7DFE60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583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0DA22-8E23-714C-9D74-BFB599DA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Yahudiler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BC92BF-B9BE-9442-A1AD-536FCFDF4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1233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25C7D5-85A5-BA44-B249-ED20B036C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Ermeniler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79A7FC-3556-394A-9B25-9B191E184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46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A7147A-0DA6-644B-B206-CB939F8AC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Çerkesler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6611AB-C0A2-F546-BF8F-C57F3A21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</p:txBody>
      </p:sp>
    </p:spTree>
    <p:extLst>
      <p:ext uri="{BB962C8B-B14F-4D97-AF65-F5344CB8AC3E}">
        <p14:creationId xmlns:p14="http://schemas.microsoft.com/office/powerpoint/2010/main" val="259373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DF0147-826A-3140-A666-BCDFF4BE2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Süryaniler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ACE7D9-CD0B-5A48-A4CE-24002CA05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56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40DA78-8FD0-2C4E-AF82-65888CA87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Ezidiler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1C69B2-3EF0-7742-A392-8585584AF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120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F10DFA-1816-0E45-8BF6-14371E10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Romanlar-Çingeneler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1A7C59-0E81-014E-B7A4-F50A8AB38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0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61B4E1-C088-1C4D-B294-41091F01F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Pomaklar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22C478-E8D5-CF40-88FF-5DDFE38F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20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41AADA-6F54-4E46-A988-6DCC6E485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Boşnaklar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AD68E1-F4A9-9841-9219-87E9A1979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392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49872E-FF8B-8946-8D4F-A842C518B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Giritli Göçmenler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62221D-C260-F642-B686-86CCC59E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919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8E08A3-8CAB-F840-9F0A-F2F40ED6C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Aleviler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007530-CE74-E64A-AC8C-0F9C2457C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Tarihleri</a:t>
            </a:r>
          </a:p>
          <a:p>
            <a:r>
              <a:rPr lang="tr-TR" dirty="0"/>
              <a:t>Yaşadıkları bölgeler</a:t>
            </a:r>
          </a:p>
          <a:p>
            <a:r>
              <a:rPr lang="tr-TR" dirty="0"/>
              <a:t>İnançları</a:t>
            </a:r>
          </a:p>
          <a:p>
            <a:r>
              <a:rPr lang="tr-TR" dirty="0"/>
              <a:t>Ritüelleri</a:t>
            </a:r>
          </a:p>
          <a:p>
            <a:r>
              <a:rPr lang="tr-TR" dirty="0"/>
              <a:t>Bayramları</a:t>
            </a:r>
          </a:p>
          <a:p>
            <a:r>
              <a:rPr lang="tr-TR" dirty="0"/>
              <a:t>Folklorları</a:t>
            </a:r>
          </a:p>
          <a:p>
            <a:r>
              <a:rPr lang="tr-TR" dirty="0"/>
              <a:t>Dilleri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3397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5</TotalTime>
  <Words>151</Words>
  <Application>Microsoft Macintosh PowerPoint</Application>
  <PresentationFormat>Geniş ekran</PresentationFormat>
  <Paragraphs>129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Century Gothic</vt:lpstr>
      <vt:lpstr>Garamond</vt:lpstr>
      <vt:lpstr>Sabun</vt:lpstr>
      <vt:lpstr>Anadolu’da yaşayan etnik gruplara dair sunumlar</vt:lpstr>
      <vt:lpstr>Çerkesler</vt:lpstr>
      <vt:lpstr>Süryaniler</vt:lpstr>
      <vt:lpstr>Ezidiler</vt:lpstr>
      <vt:lpstr>Romanlar-Çingeneler</vt:lpstr>
      <vt:lpstr>Pomaklar</vt:lpstr>
      <vt:lpstr>Boşnaklar</vt:lpstr>
      <vt:lpstr>Giritli Göçmenler</vt:lpstr>
      <vt:lpstr>Aleviler</vt:lpstr>
      <vt:lpstr>Nusayriler</vt:lpstr>
      <vt:lpstr>Baraklar</vt:lpstr>
      <vt:lpstr>Tahtacılar</vt:lpstr>
      <vt:lpstr>Yörükler-Göçerler</vt:lpstr>
      <vt:lpstr>Lazlar</vt:lpstr>
      <vt:lpstr>Rumlar</vt:lpstr>
      <vt:lpstr>Yahudiler</vt:lpstr>
      <vt:lpstr>Ermeniler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Anadolu’da yaşayan etnik gruplara dair sunumlar</dc:title>
  <dc:creator>Zehra Münüsoğlu</dc:creator>
  <cp:lastModifiedBy>Zehra Münüsoğlu</cp:lastModifiedBy>
  <cp:revision>1</cp:revision>
  <dcterms:created xsi:type="dcterms:W3CDTF">2020-07-13T04:57:13Z</dcterms:created>
  <dcterms:modified xsi:type="dcterms:W3CDTF">2020-07-13T05:02:18Z</dcterms:modified>
</cp:coreProperties>
</file>