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73" r:id="rId4"/>
    <p:sldId id="258" r:id="rId5"/>
    <p:sldId id="272" r:id="rId6"/>
    <p:sldId id="265" r:id="rId7"/>
    <p:sldId id="266" r:id="rId8"/>
    <p:sldId id="268" r:id="rId9"/>
    <p:sldId id="269" r:id="rId10"/>
    <p:sldId id="270" r:id="rId11"/>
    <p:sldId id="271"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42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902065-4D58-4634-83BC-49FBD2A22AC7}"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tr-TR"/>
        </a:p>
      </dgm:t>
    </dgm:pt>
    <dgm:pt modelId="{F23A1B81-3FBA-4CD8-BB17-92B077DB9EB3}">
      <dgm:prSet phldrT="[Metin]"/>
      <dgm:spPr/>
      <dgm:t>
        <a:bodyPr/>
        <a:lstStyle/>
        <a:p>
          <a:r>
            <a:rPr lang="tr-TR" dirty="0" smtClean="0"/>
            <a:t>Din Öğrenme Modelleri</a:t>
          </a:r>
          <a:endParaRPr lang="tr-TR" dirty="0"/>
        </a:p>
      </dgm:t>
    </dgm:pt>
    <dgm:pt modelId="{CB4108D2-0A6D-4779-943D-8930678113A4}" type="parTrans" cxnId="{E3FFDF73-7F72-416C-90E8-A4B93BA417C2}">
      <dgm:prSet/>
      <dgm:spPr/>
      <dgm:t>
        <a:bodyPr/>
        <a:lstStyle/>
        <a:p>
          <a:endParaRPr lang="tr-TR"/>
        </a:p>
      </dgm:t>
    </dgm:pt>
    <dgm:pt modelId="{42DAD900-AEB7-4292-A164-1C8F449060E3}" type="sibTrans" cxnId="{E3FFDF73-7F72-416C-90E8-A4B93BA417C2}">
      <dgm:prSet/>
      <dgm:spPr/>
      <dgm:t>
        <a:bodyPr/>
        <a:lstStyle/>
        <a:p>
          <a:endParaRPr lang="tr-TR"/>
        </a:p>
      </dgm:t>
    </dgm:pt>
    <dgm:pt modelId="{C2A80DE4-E781-44C6-BCF2-E212B49D8396}">
      <dgm:prSet phldrT="[Metin]"/>
      <dgm:spPr/>
      <dgm:t>
        <a:bodyPr/>
        <a:lstStyle/>
        <a:p>
          <a:r>
            <a:rPr lang="tr-TR" dirty="0" smtClean="0"/>
            <a:t>Ahlaki Gelişim Kuramları</a:t>
          </a:r>
          <a:endParaRPr lang="tr-TR" dirty="0"/>
        </a:p>
      </dgm:t>
    </dgm:pt>
    <dgm:pt modelId="{2E6405BE-733B-415D-BDEF-E173C928BE52}" type="parTrans" cxnId="{B4E98A01-80E2-4794-90B3-D9B6A42967A5}">
      <dgm:prSet/>
      <dgm:spPr/>
      <dgm:t>
        <a:bodyPr/>
        <a:lstStyle/>
        <a:p>
          <a:endParaRPr lang="tr-TR"/>
        </a:p>
      </dgm:t>
    </dgm:pt>
    <dgm:pt modelId="{A5B05FF0-285F-4CBE-AC4E-536BB841DE24}" type="sibTrans" cxnId="{B4E98A01-80E2-4794-90B3-D9B6A42967A5}">
      <dgm:prSet/>
      <dgm:spPr/>
      <dgm:t>
        <a:bodyPr/>
        <a:lstStyle/>
        <a:p>
          <a:endParaRPr lang="tr-TR"/>
        </a:p>
      </dgm:t>
    </dgm:pt>
    <dgm:pt modelId="{DE4B7693-EC14-4544-A54A-8CCF348B0308}">
      <dgm:prSet phldrT="[Metin]"/>
      <dgm:spPr/>
      <dgm:t>
        <a:bodyPr/>
        <a:lstStyle/>
        <a:p>
          <a:r>
            <a:rPr lang="tr-TR" dirty="0" err="1" smtClean="0"/>
            <a:t>Piaget</a:t>
          </a:r>
          <a:endParaRPr lang="tr-TR" dirty="0"/>
        </a:p>
      </dgm:t>
    </dgm:pt>
    <dgm:pt modelId="{D7EE2FB3-2162-4580-83D9-656D29C1F776}" type="parTrans" cxnId="{AC304FF2-BC27-489C-BA4B-B0A59526E662}">
      <dgm:prSet/>
      <dgm:spPr/>
      <dgm:t>
        <a:bodyPr/>
        <a:lstStyle/>
        <a:p>
          <a:endParaRPr lang="tr-TR"/>
        </a:p>
      </dgm:t>
    </dgm:pt>
    <dgm:pt modelId="{70C3A6F8-BED0-4411-932A-AC6D9D5E3FA7}" type="sibTrans" cxnId="{AC304FF2-BC27-489C-BA4B-B0A59526E662}">
      <dgm:prSet/>
      <dgm:spPr/>
      <dgm:t>
        <a:bodyPr/>
        <a:lstStyle/>
        <a:p>
          <a:endParaRPr lang="tr-TR"/>
        </a:p>
      </dgm:t>
    </dgm:pt>
    <dgm:pt modelId="{E759C525-7647-4B76-AF3A-4CE8BAB2FC2E}">
      <dgm:prSet phldrT="[Metin]"/>
      <dgm:spPr/>
      <dgm:t>
        <a:bodyPr/>
        <a:lstStyle/>
        <a:p>
          <a:r>
            <a:rPr lang="tr-TR" dirty="0" err="1" smtClean="0"/>
            <a:t>Kohlberg</a:t>
          </a:r>
          <a:r>
            <a:rPr lang="tr-TR" dirty="0" smtClean="0"/>
            <a:t> </a:t>
          </a:r>
          <a:r>
            <a:rPr lang="nn-NO" dirty="0" smtClean="0"/>
            <a:t>ahlaki gelişim kura</a:t>
          </a:r>
          <a:r>
            <a:rPr lang="tr-TR" dirty="0" smtClean="0"/>
            <a:t>mı</a:t>
          </a:r>
          <a:endParaRPr lang="tr-TR" dirty="0"/>
        </a:p>
      </dgm:t>
    </dgm:pt>
    <dgm:pt modelId="{25D0FA34-F396-474D-B3FE-25AF560D23DB}" type="parTrans" cxnId="{EE3ABE0A-1D2C-46C6-9AA1-B7F2FFB38A42}">
      <dgm:prSet/>
      <dgm:spPr/>
      <dgm:t>
        <a:bodyPr/>
        <a:lstStyle/>
        <a:p>
          <a:endParaRPr lang="tr-TR"/>
        </a:p>
      </dgm:t>
    </dgm:pt>
    <dgm:pt modelId="{DC5D6F87-A1D0-45DB-847C-6687FEFB216A}" type="sibTrans" cxnId="{EE3ABE0A-1D2C-46C6-9AA1-B7F2FFB38A42}">
      <dgm:prSet/>
      <dgm:spPr/>
      <dgm:t>
        <a:bodyPr/>
        <a:lstStyle/>
        <a:p>
          <a:endParaRPr lang="tr-TR"/>
        </a:p>
      </dgm:t>
    </dgm:pt>
    <dgm:pt modelId="{3C5B4369-30E8-4210-BA81-DDACD5A738E7}">
      <dgm:prSet phldrT="[Metin]"/>
      <dgm:spPr/>
      <dgm:t>
        <a:bodyPr/>
        <a:lstStyle/>
        <a:p>
          <a:endParaRPr lang="tr-TR" dirty="0"/>
        </a:p>
      </dgm:t>
    </dgm:pt>
    <dgm:pt modelId="{3CE042B8-B4CC-4D69-893A-568EFAE082AD}" type="parTrans" cxnId="{5A05A8F7-9CEF-4D50-99CA-1FC03397BB53}">
      <dgm:prSet/>
      <dgm:spPr/>
      <dgm:t>
        <a:bodyPr/>
        <a:lstStyle/>
        <a:p>
          <a:endParaRPr lang="tr-TR"/>
        </a:p>
      </dgm:t>
    </dgm:pt>
    <dgm:pt modelId="{68BCD428-701C-4F6A-85E6-B35E209D7D73}" type="sibTrans" cxnId="{5A05A8F7-9CEF-4D50-99CA-1FC03397BB53}">
      <dgm:prSet/>
      <dgm:spPr/>
      <dgm:t>
        <a:bodyPr/>
        <a:lstStyle/>
        <a:p>
          <a:endParaRPr lang="tr-TR"/>
        </a:p>
      </dgm:t>
    </dgm:pt>
    <dgm:pt modelId="{4FC68FB8-94A7-49B6-B054-A4A9CA4CC8D8}">
      <dgm:prSet phldrT="[Metin]"/>
      <dgm:spPr/>
      <dgm:t>
        <a:bodyPr/>
        <a:lstStyle/>
        <a:p>
          <a:r>
            <a:rPr lang="tr-TR" dirty="0" smtClean="0"/>
            <a:t>Din Hakkında Öğrenme</a:t>
          </a:r>
          <a:endParaRPr lang="tr-TR" dirty="0"/>
        </a:p>
      </dgm:t>
    </dgm:pt>
    <dgm:pt modelId="{C66EB044-888E-4D4B-A7A6-5EDE68365A0B}" type="sibTrans" cxnId="{05ADD2E9-32B6-4211-BDA3-92DF43ECB24C}">
      <dgm:prSet/>
      <dgm:spPr/>
      <dgm:t>
        <a:bodyPr/>
        <a:lstStyle/>
        <a:p>
          <a:endParaRPr lang="tr-TR"/>
        </a:p>
      </dgm:t>
    </dgm:pt>
    <dgm:pt modelId="{117F5C98-982D-447E-AC4A-844FECCFA8AA}" type="parTrans" cxnId="{05ADD2E9-32B6-4211-BDA3-92DF43ECB24C}">
      <dgm:prSet/>
      <dgm:spPr/>
      <dgm:t>
        <a:bodyPr/>
        <a:lstStyle/>
        <a:p>
          <a:endParaRPr lang="tr-TR"/>
        </a:p>
      </dgm:t>
    </dgm:pt>
    <dgm:pt modelId="{937AA54E-493F-4203-81C5-83A599094DCA}">
      <dgm:prSet phldrT="[Metin]"/>
      <dgm:spPr/>
      <dgm:t>
        <a:bodyPr/>
        <a:lstStyle/>
        <a:p>
          <a:r>
            <a:rPr lang="tr-TR" dirty="0" smtClean="0"/>
            <a:t>Dinden Öğrenme</a:t>
          </a:r>
          <a:endParaRPr lang="tr-TR" dirty="0"/>
        </a:p>
      </dgm:t>
    </dgm:pt>
    <dgm:pt modelId="{C4994EAF-DE9E-410A-9B86-680B51EB8431}" type="sibTrans" cxnId="{AC00C9BA-63C2-4879-A348-C697706E1B93}">
      <dgm:prSet/>
      <dgm:spPr/>
      <dgm:t>
        <a:bodyPr/>
        <a:lstStyle/>
        <a:p>
          <a:endParaRPr lang="tr-TR"/>
        </a:p>
      </dgm:t>
    </dgm:pt>
    <dgm:pt modelId="{0B5C522D-A186-4756-85A1-87B76B8CE061}" type="parTrans" cxnId="{AC00C9BA-63C2-4879-A348-C697706E1B93}">
      <dgm:prSet/>
      <dgm:spPr/>
      <dgm:t>
        <a:bodyPr/>
        <a:lstStyle/>
        <a:p>
          <a:endParaRPr lang="tr-TR"/>
        </a:p>
      </dgm:t>
    </dgm:pt>
    <dgm:pt modelId="{7B5B52BC-CF12-472E-9064-A9D000E9F666}">
      <dgm:prSet phldrT="[Metin]"/>
      <dgm:spPr/>
      <dgm:t>
        <a:bodyPr/>
        <a:lstStyle/>
        <a:p>
          <a:r>
            <a:rPr lang="tr-TR" dirty="0" smtClean="0"/>
            <a:t>Dinî Öğrenme</a:t>
          </a:r>
          <a:endParaRPr lang="tr-TR" dirty="0"/>
        </a:p>
      </dgm:t>
    </dgm:pt>
    <dgm:pt modelId="{D2702605-0308-4115-B610-3C316D001F9D}" type="sibTrans" cxnId="{D183B919-DB4B-4CBB-9C78-950CC68C0196}">
      <dgm:prSet/>
      <dgm:spPr/>
      <dgm:t>
        <a:bodyPr/>
        <a:lstStyle/>
        <a:p>
          <a:endParaRPr lang="tr-TR"/>
        </a:p>
      </dgm:t>
    </dgm:pt>
    <dgm:pt modelId="{87742F0C-6289-446A-89AC-E078C30C6751}" type="parTrans" cxnId="{D183B919-DB4B-4CBB-9C78-950CC68C0196}">
      <dgm:prSet/>
      <dgm:spPr/>
      <dgm:t>
        <a:bodyPr/>
        <a:lstStyle/>
        <a:p>
          <a:endParaRPr lang="tr-TR"/>
        </a:p>
      </dgm:t>
    </dgm:pt>
    <dgm:pt modelId="{6561281E-23F0-46E8-A74A-2DE81040B7EB}" type="pres">
      <dgm:prSet presAssocID="{59902065-4D58-4634-83BC-49FBD2A22AC7}" presName="Name0" presStyleCnt="0">
        <dgm:presLayoutVars>
          <dgm:dir/>
          <dgm:animLvl val="lvl"/>
          <dgm:resizeHandles/>
        </dgm:presLayoutVars>
      </dgm:prSet>
      <dgm:spPr/>
      <dgm:t>
        <a:bodyPr/>
        <a:lstStyle/>
        <a:p>
          <a:endParaRPr lang="tr-TR"/>
        </a:p>
      </dgm:t>
    </dgm:pt>
    <dgm:pt modelId="{E33EA2FE-891B-49D8-90E6-99B96E1380C0}" type="pres">
      <dgm:prSet presAssocID="{F23A1B81-3FBA-4CD8-BB17-92B077DB9EB3}" presName="linNode" presStyleCnt="0"/>
      <dgm:spPr/>
    </dgm:pt>
    <dgm:pt modelId="{85D97F8B-057F-4F2A-A446-E812A65050DE}" type="pres">
      <dgm:prSet presAssocID="{F23A1B81-3FBA-4CD8-BB17-92B077DB9EB3}" presName="parentShp" presStyleLbl="node1" presStyleIdx="0" presStyleCnt="2">
        <dgm:presLayoutVars>
          <dgm:bulletEnabled val="1"/>
        </dgm:presLayoutVars>
      </dgm:prSet>
      <dgm:spPr/>
      <dgm:t>
        <a:bodyPr/>
        <a:lstStyle/>
        <a:p>
          <a:endParaRPr lang="tr-TR"/>
        </a:p>
      </dgm:t>
    </dgm:pt>
    <dgm:pt modelId="{43771A75-6E7A-4570-B9B1-E6E43DE6BABE}" type="pres">
      <dgm:prSet presAssocID="{F23A1B81-3FBA-4CD8-BB17-92B077DB9EB3}" presName="childShp" presStyleLbl="bgAccFollowNode1" presStyleIdx="0" presStyleCnt="2" custLinFactNeighborX="0" custLinFactNeighborY="-903">
        <dgm:presLayoutVars>
          <dgm:bulletEnabled val="1"/>
        </dgm:presLayoutVars>
      </dgm:prSet>
      <dgm:spPr/>
      <dgm:t>
        <a:bodyPr/>
        <a:lstStyle/>
        <a:p>
          <a:endParaRPr lang="tr-TR"/>
        </a:p>
      </dgm:t>
    </dgm:pt>
    <dgm:pt modelId="{5AEDE05B-E4B3-4036-88E6-B33C2E4FCDBE}" type="pres">
      <dgm:prSet presAssocID="{42DAD900-AEB7-4292-A164-1C8F449060E3}" presName="spacing" presStyleCnt="0"/>
      <dgm:spPr/>
    </dgm:pt>
    <dgm:pt modelId="{7117336E-F7DA-47C2-B0B5-EBA7B2A39449}" type="pres">
      <dgm:prSet presAssocID="{C2A80DE4-E781-44C6-BCF2-E212B49D8396}" presName="linNode" presStyleCnt="0"/>
      <dgm:spPr/>
    </dgm:pt>
    <dgm:pt modelId="{88DDDDFE-E7F3-49DE-8138-2C8EDD311098}" type="pres">
      <dgm:prSet presAssocID="{C2A80DE4-E781-44C6-BCF2-E212B49D8396}" presName="parentShp" presStyleLbl="node1" presStyleIdx="1" presStyleCnt="2">
        <dgm:presLayoutVars>
          <dgm:bulletEnabled val="1"/>
        </dgm:presLayoutVars>
      </dgm:prSet>
      <dgm:spPr/>
      <dgm:t>
        <a:bodyPr/>
        <a:lstStyle/>
        <a:p>
          <a:endParaRPr lang="tr-TR"/>
        </a:p>
      </dgm:t>
    </dgm:pt>
    <dgm:pt modelId="{5AACDB09-F42C-4F81-9AF0-494A2CFEF6E6}" type="pres">
      <dgm:prSet presAssocID="{C2A80DE4-E781-44C6-BCF2-E212B49D8396}" presName="childShp" presStyleLbl="bgAccFollowNode1" presStyleIdx="1" presStyleCnt="2">
        <dgm:presLayoutVars>
          <dgm:bulletEnabled val="1"/>
        </dgm:presLayoutVars>
      </dgm:prSet>
      <dgm:spPr/>
      <dgm:t>
        <a:bodyPr/>
        <a:lstStyle/>
        <a:p>
          <a:endParaRPr lang="tr-TR"/>
        </a:p>
      </dgm:t>
    </dgm:pt>
  </dgm:ptLst>
  <dgm:cxnLst>
    <dgm:cxn modelId="{910DB51B-4FE4-49EF-9D51-EF8A7D6B476A}" type="presOf" srcId="{3C5B4369-30E8-4210-BA81-DDACD5A738E7}" destId="{5AACDB09-F42C-4F81-9AF0-494A2CFEF6E6}" srcOrd="0" destOrd="0" presId="urn:microsoft.com/office/officeart/2005/8/layout/vList6"/>
    <dgm:cxn modelId="{3A642129-6D66-4690-8594-3D7A33B8016C}" type="presOf" srcId="{E759C525-7647-4B76-AF3A-4CE8BAB2FC2E}" destId="{5AACDB09-F42C-4F81-9AF0-494A2CFEF6E6}" srcOrd="0" destOrd="2" presId="urn:microsoft.com/office/officeart/2005/8/layout/vList6"/>
    <dgm:cxn modelId="{0D99B03C-0C3C-4A9A-B54E-4B08F5E11006}" type="presOf" srcId="{937AA54E-493F-4203-81C5-83A599094DCA}" destId="{43771A75-6E7A-4570-B9B1-E6E43DE6BABE}" srcOrd="0" destOrd="1" presId="urn:microsoft.com/office/officeart/2005/8/layout/vList6"/>
    <dgm:cxn modelId="{05ADD2E9-32B6-4211-BDA3-92DF43ECB24C}" srcId="{F23A1B81-3FBA-4CD8-BB17-92B077DB9EB3}" destId="{4FC68FB8-94A7-49B6-B054-A4A9CA4CC8D8}" srcOrd="2" destOrd="0" parTransId="{117F5C98-982D-447E-AC4A-844FECCFA8AA}" sibTransId="{C66EB044-888E-4D4B-A7A6-5EDE68365A0B}"/>
    <dgm:cxn modelId="{D183B919-DB4B-4CBB-9C78-950CC68C0196}" srcId="{F23A1B81-3FBA-4CD8-BB17-92B077DB9EB3}" destId="{7B5B52BC-CF12-472E-9064-A9D000E9F666}" srcOrd="0" destOrd="0" parTransId="{87742F0C-6289-446A-89AC-E078C30C6751}" sibTransId="{D2702605-0308-4115-B610-3C316D001F9D}"/>
    <dgm:cxn modelId="{AC00C9BA-63C2-4879-A348-C697706E1B93}" srcId="{F23A1B81-3FBA-4CD8-BB17-92B077DB9EB3}" destId="{937AA54E-493F-4203-81C5-83A599094DCA}" srcOrd="1" destOrd="0" parTransId="{0B5C522D-A186-4756-85A1-87B76B8CE061}" sibTransId="{C4994EAF-DE9E-410A-9B86-680B51EB8431}"/>
    <dgm:cxn modelId="{ED8D18D7-8454-4EC2-BF28-B65B9AD437F7}" type="presOf" srcId="{7B5B52BC-CF12-472E-9064-A9D000E9F666}" destId="{43771A75-6E7A-4570-B9B1-E6E43DE6BABE}" srcOrd="0" destOrd="0" presId="urn:microsoft.com/office/officeart/2005/8/layout/vList6"/>
    <dgm:cxn modelId="{0503AC9F-BC8E-494A-81E9-1594D271B357}" type="presOf" srcId="{F23A1B81-3FBA-4CD8-BB17-92B077DB9EB3}" destId="{85D97F8B-057F-4F2A-A446-E812A65050DE}" srcOrd="0" destOrd="0" presId="urn:microsoft.com/office/officeart/2005/8/layout/vList6"/>
    <dgm:cxn modelId="{A9654238-E6C1-4086-AEAF-38840799BB7A}" type="presOf" srcId="{DE4B7693-EC14-4544-A54A-8CCF348B0308}" destId="{5AACDB09-F42C-4F81-9AF0-494A2CFEF6E6}" srcOrd="0" destOrd="1" presId="urn:microsoft.com/office/officeart/2005/8/layout/vList6"/>
    <dgm:cxn modelId="{2D83ECB9-4C73-4CC5-893F-35E41882CD1A}" type="presOf" srcId="{59902065-4D58-4634-83BC-49FBD2A22AC7}" destId="{6561281E-23F0-46E8-A74A-2DE81040B7EB}" srcOrd="0" destOrd="0" presId="urn:microsoft.com/office/officeart/2005/8/layout/vList6"/>
    <dgm:cxn modelId="{AC304FF2-BC27-489C-BA4B-B0A59526E662}" srcId="{C2A80DE4-E781-44C6-BCF2-E212B49D8396}" destId="{DE4B7693-EC14-4544-A54A-8CCF348B0308}" srcOrd="1" destOrd="0" parTransId="{D7EE2FB3-2162-4580-83D9-656D29C1F776}" sibTransId="{70C3A6F8-BED0-4411-932A-AC6D9D5E3FA7}"/>
    <dgm:cxn modelId="{E3FFDF73-7F72-416C-90E8-A4B93BA417C2}" srcId="{59902065-4D58-4634-83BC-49FBD2A22AC7}" destId="{F23A1B81-3FBA-4CD8-BB17-92B077DB9EB3}" srcOrd="0" destOrd="0" parTransId="{CB4108D2-0A6D-4779-943D-8930678113A4}" sibTransId="{42DAD900-AEB7-4292-A164-1C8F449060E3}"/>
    <dgm:cxn modelId="{9D7462F3-C425-4A9D-B092-D48723081F2E}" type="presOf" srcId="{4FC68FB8-94A7-49B6-B054-A4A9CA4CC8D8}" destId="{43771A75-6E7A-4570-B9B1-E6E43DE6BABE}" srcOrd="0" destOrd="2" presId="urn:microsoft.com/office/officeart/2005/8/layout/vList6"/>
    <dgm:cxn modelId="{B4E98A01-80E2-4794-90B3-D9B6A42967A5}" srcId="{59902065-4D58-4634-83BC-49FBD2A22AC7}" destId="{C2A80DE4-E781-44C6-BCF2-E212B49D8396}" srcOrd="1" destOrd="0" parTransId="{2E6405BE-733B-415D-BDEF-E173C928BE52}" sibTransId="{A5B05FF0-285F-4CBE-AC4E-536BB841DE24}"/>
    <dgm:cxn modelId="{5A05A8F7-9CEF-4D50-99CA-1FC03397BB53}" srcId="{C2A80DE4-E781-44C6-BCF2-E212B49D8396}" destId="{3C5B4369-30E8-4210-BA81-DDACD5A738E7}" srcOrd="0" destOrd="0" parTransId="{3CE042B8-B4CC-4D69-893A-568EFAE082AD}" sibTransId="{68BCD428-701C-4F6A-85E6-B35E209D7D73}"/>
    <dgm:cxn modelId="{EE3ABE0A-1D2C-46C6-9AA1-B7F2FFB38A42}" srcId="{C2A80DE4-E781-44C6-BCF2-E212B49D8396}" destId="{E759C525-7647-4B76-AF3A-4CE8BAB2FC2E}" srcOrd="2" destOrd="0" parTransId="{25D0FA34-F396-474D-B3FE-25AF560D23DB}" sibTransId="{DC5D6F87-A1D0-45DB-847C-6687FEFB216A}"/>
    <dgm:cxn modelId="{59C3EE87-3375-4ABD-A8C0-F01A43C9CB1A}" type="presOf" srcId="{C2A80DE4-E781-44C6-BCF2-E212B49D8396}" destId="{88DDDDFE-E7F3-49DE-8138-2C8EDD311098}" srcOrd="0" destOrd="0" presId="urn:microsoft.com/office/officeart/2005/8/layout/vList6"/>
    <dgm:cxn modelId="{44DF820D-79C1-430B-B975-091903C729B5}" type="presParOf" srcId="{6561281E-23F0-46E8-A74A-2DE81040B7EB}" destId="{E33EA2FE-891B-49D8-90E6-99B96E1380C0}" srcOrd="0" destOrd="0" presId="urn:microsoft.com/office/officeart/2005/8/layout/vList6"/>
    <dgm:cxn modelId="{478B4945-4546-442F-B93D-947AF7E7CD95}" type="presParOf" srcId="{E33EA2FE-891B-49D8-90E6-99B96E1380C0}" destId="{85D97F8B-057F-4F2A-A446-E812A65050DE}" srcOrd="0" destOrd="0" presId="urn:microsoft.com/office/officeart/2005/8/layout/vList6"/>
    <dgm:cxn modelId="{841518A3-C463-4817-BAB2-100EAAB5D19A}" type="presParOf" srcId="{E33EA2FE-891B-49D8-90E6-99B96E1380C0}" destId="{43771A75-6E7A-4570-B9B1-E6E43DE6BABE}" srcOrd="1" destOrd="0" presId="urn:microsoft.com/office/officeart/2005/8/layout/vList6"/>
    <dgm:cxn modelId="{4619C45D-7B97-4937-B2B4-FA8C38DC4100}" type="presParOf" srcId="{6561281E-23F0-46E8-A74A-2DE81040B7EB}" destId="{5AEDE05B-E4B3-4036-88E6-B33C2E4FCDBE}" srcOrd="1" destOrd="0" presId="urn:microsoft.com/office/officeart/2005/8/layout/vList6"/>
    <dgm:cxn modelId="{4FADCCE9-AD6F-47DA-A498-6FE022BFAF24}" type="presParOf" srcId="{6561281E-23F0-46E8-A74A-2DE81040B7EB}" destId="{7117336E-F7DA-47C2-B0B5-EBA7B2A39449}" srcOrd="2" destOrd="0" presId="urn:microsoft.com/office/officeart/2005/8/layout/vList6"/>
    <dgm:cxn modelId="{6AEDBE00-5A96-4857-8241-9AB941A1B322}" type="presParOf" srcId="{7117336E-F7DA-47C2-B0B5-EBA7B2A39449}" destId="{88DDDDFE-E7F3-49DE-8138-2C8EDD311098}" srcOrd="0" destOrd="0" presId="urn:microsoft.com/office/officeart/2005/8/layout/vList6"/>
    <dgm:cxn modelId="{B0B3259A-D058-44E5-A573-0B769801572A}" type="presParOf" srcId="{7117336E-F7DA-47C2-B0B5-EBA7B2A39449}" destId="{5AACDB09-F42C-4F81-9AF0-494A2CFEF6E6}"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E722E7F-0054-4573-B192-2799996F8561}"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tr-TR"/>
        </a:p>
      </dgm:t>
    </dgm:pt>
    <dgm:pt modelId="{323B9BF7-18E9-42EC-9ECF-32151058D3BE}">
      <dgm:prSet phldrT="[Metin]"/>
      <dgm:spPr/>
      <dgm:t>
        <a:bodyPr/>
        <a:lstStyle/>
        <a:p>
          <a:r>
            <a:rPr lang="tr-TR" dirty="0" smtClean="0"/>
            <a:t>1. Kutsal Metinler</a:t>
          </a:r>
          <a:endParaRPr lang="tr-TR" dirty="0"/>
        </a:p>
      </dgm:t>
    </dgm:pt>
    <dgm:pt modelId="{D0EFEBB6-2F45-4810-BC2F-351294E62029}" type="parTrans" cxnId="{6B18AF6C-F98B-4B0D-AFDA-09055379D079}">
      <dgm:prSet/>
      <dgm:spPr/>
      <dgm:t>
        <a:bodyPr/>
        <a:lstStyle/>
        <a:p>
          <a:endParaRPr lang="tr-TR"/>
        </a:p>
      </dgm:t>
    </dgm:pt>
    <dgm:pt modelId="{1EA564EA-F6C1-4CF7-94A1-16C205F910AD}" type="sibTrans" cxnId="{6B18AF6C-F98B-4B0D-AFDA-09055379D079}">
      <dgm:prSet/>
      <dgm:spPr/>
      <dgm:t>
        <a:bodyPr/>
        <a:lstStyle/>
        <a:p>
          <a:endParaRPr lang="tr-TR"/>
        </a:p>
      </dgm:t>
    </dgm:pt>
    <dgm:pt modelId="{D566D683-24E6-40FC-AE93-C40D841FF185}">
      <dgm:prSet phldrT="[Metin]"/>
      <dgm:spPr/>
      <dgm:t>
        <a:bodyPr/>
        <a:lstStyle/>
        <a:p>
          <a:r>
            <a:rPr lang="tr-TR" dirty="0" smtClean="0"/>
            <a:t>Ayetler</a:t>
          </a:r>
          <a:endParaRPr lang="tr-TR" dirty="0"/>
        </a:p>
      </dgm:t>
    </dgm:pt>
    <dgm:pt modelId="{C5333DCF-8D1F-4B9E-B4FE-178E5B7A8ECF}" type="parTrans" cxnId="{A1674103-BC23-4C8C-BF3A-74882F15B805}">
      <dgm:prSet/>
      <dgm:spPr/>
      <dgm:t>
        <a:bodyPr/>
        <a:lstStyle/>
        <a:p>
          <a:endParaRPr lang="tr-TR"/>
        </a:p>
      </dgm:t>
    </dgm:pt>
    <dgm:pt modelId="{D985AEDE-A493-4753-A316-D808D2CB137B}" type="sibTrans" cxnId="{A1674103-BC23-4C8C-BF3A-74882F15B805}">
      <dgm:prSet/>
      <dgm:spPr/>
      <dgm:t>
        <a:bodyPr/>
        <a:lstStyle/>
        <a:p>
          <a:endParaRPr lang="tr-TR"/>
        </a:p>
      </dgm:t>
    </dgm:pt>
    <dgm:pt modelId="{BC3D5A58-B3A4-4DE4-A73D-A16EA12D1DB2}">
      <dgm:prSet phldrT="[Metin]"/>
      <dgm:spPr/>
      <dgm:t>
        <a:bodyPr/>
        <a:lstStyle/>
        <a:p>
          <a:r>
            <a:rPr lang="tr-TR" dirty="0" smtClean="0"/>
            <a:t>Hadisler</a:t>
          </a:r>
          <a:endParaRPr lang="tr-TR" dirty="0"/>
        </a:p>
      </dgm:t>
    </dgm:pt>
    <dgm:pt modelId="{92BADC04-586A-453B-AA0E-F5F3F16C0CC6}" type="parTrans" cxnId="{200A17F0-D98B-4177-AB91-545276761E40}">
      <dgm:prSet/>
      <dgm:spPr/>
      <dgm:t>
        <a:bodyPr/>
        <a:lstStyle/>
        <a:p>
          <a:endParaRPr lang="tr-TR"/>
        </a:p>
      </dgm:t>
    </dgm:pt>
    <dgm:pt modelId="{B6E8E42B-E33D-4201-B8F7-97AAD5651295}" type="sibTrans" cxnId="{200A17F0-D98B-4177-AB91-545276761E40}">
      <dgm:prSet/>
      <dgm:spPr/>
      <dgm:t>
        <a:bodyPr/>
        <a:lstStyle/>
        <a:p>
          <a:endParaRPr lang="tr-TR"/>
        </a:p>
      </dgm:t>
    </dgm:pt>
    <dgm:pt modelId="{F845D7FA-7C0E-4BF0-952F-818B2F8C5638}" type="pres">
      <dgm:prSet presAssocID="{FE722E7F-0054-4573-B192-2799996F8561}" presName="composite" presStyleCnt="0">
        <dgm:presLayoutVars>
          <dgm:chMax val="1"/>
          <dgm:dir/>
          <dgm:resizeHandles val="exact"/>
        </dgm:presLayoutVars>
      </dgm:prSet>
      <dgm:spPr/>
      <dgm:t>
        <a:bodyPr/>
        <a:lstStyle/>
        <a:p>
          <a:endParaRPr lang="tr-TR"/>
        </a:p>
      </dgm:t>
    </dgm:pt>
    <dgm:pt modelId="{AB2CBE6C-59C7-465A-AC98-AF2637076C38}" type="pres">
      <dgm:prSet presAssocID="{323B9BF7-18E9-42EC-9ECF-32151058D3BE}" presName="roof" presStyleLbl="dkBgShp" presStyleIdx="0" presStyleCnt="2"/>
      <dgm:spPr/>
      <dgm:t>
        <a:bodyPr/>
        <a:lstStyle/>
        <a:p>
          <a:endParaRPr lang="tr-TR"/>
        </a:p>
      </dgm:t>
    </dgm:pt>
    <dgm:pt modelId="{D24961F0-24DC-477F-A18A-75646C5B67F4}" type="pres">
      <dgm:prSet presAssocID="{323B9BF7-18E9-42EC-9ECF-32151058D3BE}" presName="pillars" presStyleCnt="0"/>
      <dgm:spPr/>
    </dgm:pt>
    <dgm:pt modelId="{A11B559B-B497-4C13-BB1D-01BA160DCC15}" type="pres">
      <dgm:prSet presAssocID="{323B9BF7-18E9-42EC-9ECF-32151058D3BE}" presName="pillar1" presStyleLbl="node1" presStyleIdx="0" presStyleCnt="2">
        <dgm:presLayoutVars>
          <dgm:bulletEnabled val="1"/>
        </dgm:presLayoutVars>
      </dgm:prSet>
      <dgm:spPr/>
      <dgm:t>
        <a:bodyPr/>
        <a:lstStyle/>
        <a:p>
          <a:endParaRPr lang="tr-TR"/>
        </a:p>
      </dgm:t>
    </dgm:pt>
    <dgm:pt modelId="{4467E588-F690-42F2-A504-958B139A806B}" type="pres">
      <dgm:prSet presAssocID="{BC3D5A58-B3A4-4DE4-A73D-A16EA12D1DB2}" presName="pillarX" presStyleLbl="node1" presStyleIdx="1" presStyleCnt="2">
        <dgm:presLayoutVars>
          <dgm:bulletEnabled val="1"/>
        </dgm:presLayoutVars>
      </dgm:prSet>
      <dgm:spPr/>
      <dgm:t>
        <a:bodyPr/>
        <a:lstStyle/>
        <a:p>
          <a:endParaRPr lang="tr-TR"/>
        </a:p>
      </dgm:t>
    </dgm:pt>
    <dgm:pt modelId="{ABD12FAF-CC65-4FDE-B761-ADA3654FBF86}" type="pres">
      <dgm:prSet presAssocID="{323B9BF7-18E9-42EC-9ECF-32151058D3BE}" presName="base" presStyleLbl="dkBgShp" presStyleIdx="1" presStyleCnt="2"/>
      <dgm:spPr/>
    </dgm:pt>
  </dgm:ptLst>
  <dgm:cxnLst>
    <dgm:cxn modelId="{200A17F0-D98B-4177-AB91-545276761E40}" srcId="{323B9BF7-18E9-42EC-9ECF-32151058D3BE}" destId="{BC3D5A58-B3A4-4DE4-A73D-A16EA12D1DB2}" srcOrd="1" destOrd="0" parTransId="{92BADC04-586A-453B-AA0E-F5F3F16C0CC6}" sibTransId="{B6E8E42B-E33D-4201-B8F7-97AAD5651295}"/>
    <dgm:cxn modelId="{6B18AF6C-F98B-4B0D-AFDA-09055379D079}" srcId="{FE722E7F-0054-4573-B192-2799996F8561}" destId="{323B9BF7-18E9-42EC-9ECF-32151058D3BE}" srcOrd="0" destOrd="0" parTransId="{D0EFEBB6-2F45-4810-BC2F-351294E62029}" sibTransId="{1EA564EA-F6C1-4CF7-94A1-16C205F910AD}"/>
    <dgm:cxn modelId="{FD6ADCB6-6018-4FA5-91CA-6C4BC90F47A9}" type="presOf" srcId="{FE722E7F-0054-4573-B192-2799996F8561}" destId="{F845D7FA-7C0E-4BF0-952F-818B2F8C5638}" srcOrd="0" destOrd="0" presId="urn:microsoft.com/office/officeart/2005/8/layout/hList3"/>
    <dgm:cxn modelId="{59B37284-D198-404D-A398-01387179E438}" type="presOf" srcId="{BC3D5A58-B3A4-4DE4-A73D-A16EA12D1DB2}" destId="{4467E588-F690-42F2-A504-958B139A806B}" srcOrd="0" destOrd="0" presId="urn:microsoft.com/office/officeart/2005/8/layout/hList3"/>
    <dgm:cxn modelId="{A1674103-BC23-4C8C-BF3A-74882F15B805}" srcId="{323B9BF7-18E9-42EC-9ECF-32151058D3BE}" destId="{D566D683-24E6-40FC-AE93-C40D841FF185}" srcOrd="0" destOrd="0" parTransId="{C5333DCF-8D1F-4B9E-B4FE-178E5B7A8ECF}" sibTransId="{D985AEDE-A493-4753-A316-D808D2CB137B}"/>
    <dgm:cxn modelId="{77BDBCB8-925F-4107-88BC-DC9800D894F0}" type="presOf" srcId="{323B9BF7-18E9-42EC-9ECF-32151058D3BE}" destId="{AB2CBE6C-59C7-465A-AC98-AF2637076C38}" srcOrd="0" destOrd="0" presId="urn:microsoft.com/office/officeart/2005/8/layout/hList3"/>
    <dgm:cxn modelId="{30910E7B-83F0-47B8-BC6A-AC47EA6BB1F2}" type="presOf" srcId="{D566D683-24E6-40FC-AE93-C40D841FF185}" destId="{A11B559B-B497-4C13-BB1D-01BA160DCC15}" srcOrd="0" destOrd="0" presId="urn:microsoft.com/office/officeart/2005/8/layout/hList3"/>
    <dgm:cxn modelId="{CC1F41B0-3076-49C1-8A70-030EC7A410AF}" type="presParOf" srcId="{F845D7FA-7C0E-4BF0-952F-818B2F8C5638}" destId="{AB2CBE6C-59C7-465A-AC98-AF2637076C38}" srcOrd="0" destOrd="0" presId="urn:microsoft.com/office/officeart/2005/8/layout/hList3"/>
    <dgm:cxn modelId="{690E13B8-83B4-47BB-AA80-2B78FC911001}" type="presParOf" srcId="{F845D7FA-7C0E-4BF0-952F-818B2F8C5638}" destId="{D24961F0-24DC-477F-A18A-75646C5B67F4}" srcOrd="1" destOrd="0" presId="urn:microsoft.com/office/officeart/2005/8/layout/hList3"/>
    <dgm:cxn modelId="{063286E0-673B-45E5-ABC9-BBA291B6E13E}" type="presParOf" srcId="{D24961F0-24DC-477F-A18A-75646C5B67F4}" destId="{A11B559B-B497-4C13-BB1D-01BA160DCC15}" srcOrd="0" destOrd="0" presId="urn:microsoft.com/office/officeart/2005/8/layout/hList3"/>
    <dgm:cxn modelId="{7A3F38EA-D3C2-4B0D-A742-6E57CA168A10}" type="presParOf" srcId="{D24961F0-24DC-477F-A18A-75646C5B67F4}" destId="{4467E588-F690-42F2-A504-958B139A806B}" srcOrd="1" destOrd="0" presId="urn:microsoft.com/office/officeart/2005/8/layout/hList3"/>
    <dgm:cxn modelId="{587E187C-C41F-4E56-AD58-FB60AF3776C5}" type="presParOf" srcId="{F845D7FA-7C0E-4BF0-952F-818B2F8C5638}" destId="{ABD12FAF-CC65-4FDE-B761-ADA3654FBF86}"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771A75-6E7A-4570-B9B1-E6E43DE6BABE}">
      <dsp:nvSpPr>
        <dsp:cNvPr id="0" name=""/>
        <dsp:cNvSpPr/>
      </dsp:nvSpPr>
      <dsp:spPr>
        <a:xfrm>
          <a:off x="3291839" y="0"/>
          <a:ext cx="4937760" cy="2089697"/>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875" tIns="15875" rIns="15875" bIns="15875" numCol="1" spcCol="1270" anchor="t" anchorCtr="0">
          <a:noAutofit/>
        </a:bodyPr>
        <a:lstStyle/>
        <a:p>
          <a:pPr marL="228600" lvl="1" indent="-228600" algn="l" defTabSz="1111250">
            <a:lnSpc>
              <a:spcPct val="90000"/>
            </a:lnSpc>
            <a:spcBef>
              <a:spcPct val="0"/>
            </a:spcBef>
            <a:spcAft>
              <a:spcPct val="15000"/>
            </a:spcAft>
            <a:buChar char="••"/>
          </a:pPr>
          <a:r>
            <a:rPr lang="tr-TR" sz="2500" kern="1200" dirty="0" smtClean="0"/>
            <a:t>Dinî Öğrenme</a:t>
          </a:r>
          <a:endParaRPr lang="tr-TR" sz="2500" kern="1200" dirty="0"/>
        </a:p>
        <a:p>
          <a:pPr marL="228600" lvl="1" indent="-228600" algn="l" defTabSz="1111250">
            <a:lnSpc>
              <a:spcPct val="90000"/>
            </a:lnSpc>
            <a:spcBef>
              <a:spcPct val="0"/>
            </a:spcBef>
            <a:spcAft>
              <a:spcPct val="15000"/>
            </a:spcAft>
            <a:buChar char="••"/>
          </a:pPr>
          <a:r>
            <a:rPr lang="tr-TR" sz="2500" kern="1200" dirty="0" smtClean="0"/>
            <a:t>Dinden Öğrenme</a:t>
          </a:r>
          <a:endParaRPr lang="tr-TR" sz="2500" kern="1200" dirty="0"/>
        </a:p>
        <a:p>
          <a:pPr marL="228600" lvl="1" indent="-228600" algn="l" defTabSz="1111250">
            <a:lnSpc>
              <a:spcPct val="90000"/>
            </a:lnSpc>
            <a:spcBef>
              <a:spcPct val="0"/>
            </a:spcBef>
            <a:spcAft>
              <a:spcPct val="15000"/>
            </a:spcAft>
            <a:buChar char="••"/>
          </a:pPr>
          <a:r>
            <a:rPr lang="tr-TR" sz="2500" kern="1200" dirty="0" smtClean="0"/>
            <a:t>Din Hakkında Öğrenme</a:t>
          </a:r>
          <a:endParaRPr lang="tr-TR" sz="2500" kern="1200" dirty="0"/>
        </a:p>
      </dsp:txBody>
      <dsp:txXfrm>
        <a:off x="3291839" y="261212"/>
        <a:ext cx="4154124" cy="1567273"/>
      </dsp:txXfrm>
    </dsp:sp>
    <dsp:sp modelId="{85D97F8B-057F-4F2A-A446-E812A65050DE}">
      <dsp:nvSpPr>
        <dsp:cNvPr id="0" name=""/>
        <dsp:cNvSpPr/>
      </dsp:nvSpPr>
      <dsp:spPr>
        <a:xfrm>
          <a:off x="0" y="535"/>
          <a:ext cx="3291840" cy="208969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78105" rIns="156210" bIns="78105" numCol="1" spcCol="1270" anchor="ctr" anchorCtr="0">
          <a:noAutofit/>
        </a:bodyPr>
        <a:lstStyle/>
        <a:p>
          <a:pPr lvl="0" algn="ctr" defTabSz="1822450">
            <a:lnSpc>
              <a:spcPct val="90000"/>
            </a:lnSpc>
            <a:spcBef>
              <a:spcPct val="0"/>
            </a:spcBef>
            <a:spcAft>
              <a:spcPct val="35000"/>
            </a:spcAft>
          </a:pPr>
          <a:r>
            <a:rPr lang="tr-TR" sz="4100" kern="1200" dirty="0" smtClean="0"/>
            <a:t>Din Öğrenme Modelleri</a:t>
          </a:r>
          <a:endParaRPr lang="tr-TR" sz="4100" kern="1200" dirty="0"/>
        </a:p>
      </dsp:txBody>
      <dsp:txXfrm>
        <a:off x="102011" y="102546"/>
        <a:ext cx="3087818" cy="1885675"/>
      </dsp:txXfrm>
    </dsp:sp>
    <dsp:sp modelId="{5AACDB09-F42C-4F81-9AF0-494A2CFEF6E6}">
      <dsp:nvSpPr>
        <dsp:cNvPr id="0" name=""/>
        <dsp:cNvSpPr/>
      </dsp:nvSpPr>
      <dsp:spPr>
        <a:xfrm>
          <a:off x="3291839" y="2299203"/>
          <a:ext cx="4937760" cy="2089697"/>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875" tIns="15875" rIns="15875" bIns="15875" numCol="1" spcCol="1270" anchor="t" anchorCtr="0">
          <a:noAutofit/>
        </a:bodyPr>
        <a:lstStyle/>
        <a:p>
          <a:pPr marL="228600" lvl="1" indent="-228600" algn="l" defTabSz="1111250">
            <a:lnSpc>
              <a:spcPct val="90000"/>
            </a:lnSpc>
            <a:spcBef>
              <a:spcPct val="0"/>
            </a:spcBef>
            <a:spcAft>
              <a:spcPct val="15000"/>
            </a:spcAft>
            <a:buChar char="••"/>
          </a:pPr>
          <a:endParaRPr lang="tr-TR" sz="2500" kern="1200" dirty="0"/>
        </a:p>
        <a:p>
          <a:pPr marL="228600" lvl="1" indent="-228600" algn="l" defTabSz="1111250">
            <a:lnSpc>
              <a:spcPct val="90000"/>
            </a:lnSpc>
            <a:spcBef>
              <a:spcPct val="0"/>
            </a:spcBef>
            <a:spcAft>
              <a:spcPct val="15000"/>
            </a:spcAft>
            <a:buChar char="••"/>
          </a:pPr>
          <a:r>
            <a:rPr lang="tr-TR" sz="2500" kern="1200" dirty="0" err="1" smtClean="0"/>
            <a:t>Piaget</a:t>
          </a:r>
          <a:endParaRPr lang="tr-TR" sz="2500" kern="1200" dirty="0"/>
        </a:p>
        <a:p>
          <a:pPr marL="228600" lvl="1" indent="-228600" algn="l" defTabSz="1111250">
            <a:lnSpc>
              <a:spcPct val="90000"/>
            </a:lnSpc>
            <a:spcBef>
              <a:spcPct val="0"/>
            </a:spcBef>
            <a:spcAft>
              <a:spcPct val="15000"/>
            </a:spcAft>
            <a:buChar char="••"/>
          </a:pPr>
          <a:r>
            <a:rPr lang="tr-TR" sz="2500" kern="1200" dirty="0" err="1" smtClean="0"/>
            <a:t>Kohlberg</a:t>
          </a:r>
          <a:r>
            <a:rPr lang="tr-TR" sz="2500" kern="1200" dirty="0" smtClean="0"/>
            <a:t> </a:t>
          </a:r>
          <a:r>
            <a:rPr lang="nn-NO" sz="2500" kern="1200" dirty="0" smtClean="0"/>
            <a:t>ahlaki gelişim kura</a:t>
          </a:r>
          <a:r>
            <a:rPr lang="tr-TR" sz="2500" kern="1200" dirty="0" smtClean="0"/>
            <a:t>mı</a:t>
          </a:r>
          <a:endParaRPr lang="tr-TR" sz="2500" kern="1200" dirty="0"/>
        </a:p>
      </dsp:txBody>
      <dsp:txXfrm>
        <a:off x="3291839" y="2560415"/>
        <a:ext cx="4154124" cy="1567273"/>
      </dsp:txXfrm>
    </dsp:sp>
    <dsp:sp modelId="{88DDDDFE-E7F3-49DE-8138-2C8EDD311098}">
      <dsp:nvSpPr>
        <dsp:cNvPr id="0" name=""/>
        <dsp:cNvSpPr/>
      </dsp:nvSpPr>
      <dsp:spPr>
        <a:xfrm>
          <a:off x="0" y="2299203"/>
          <a:ext cx="3291840" cy="208969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78105" rIns="156210" bIns="78105" numCol="1" spcCol="1270" anchor="ctr" anchorCtr="0">
          <a:noAutofit/>
        </a:bodyPr>
        <a:lstStyle/>
        <a:p>
          <a:pPr lvl="0" algn="ctr" defTabSz="1822450">
            <a:lnSpc>
              <a:spcPct val="90000"/>
            </a:lnSpc>
            <a:spcBef>
              <a:spcPct val="0"/>
            </a:spcBef>
            <a:spcAft>
              <a:spcPct val="35000"/>
            </a:spcAft>
          </a:pPr>
          <a:r>
            <a:rPr lang="tr-TR" sz="4100" kern="1200" dirty="0" smtClean="0"/>
            <a:t>Ahlaki Gelişim Kuramları</a:t>
          </a:r>
          <a:endParaRPr lang="tr-TR" sz="4100" kern="1200" dirty="0"/>
        </a:p>
      </dsp:txBody>
      <dsp:txXfrm>
        <a:off x="102011" y="2401214"/>
        <a:ext cx="3087818" cy="18856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2CBE6C-59C7-465A-AC98-AF2637076C38}">
      <dsp:nvSpPr>
        <dsp:cNvPr id="0" name=""/>
        <dsp:cNvSpPr/>
      </dsp:nvSpPr>
      <dsp:spPr>
        <a:xfrm>
          <a:off x="0" y="0"/>
          <a:ext cx="8229600" cy="1316831"/>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32410" tIns="232410" rIns="232410" bIns="232410" numCol="1" spcCol="1270" anchor="ctr" anchorCtr="0">
          <a:noAutofit/>
        </a:bodyPr>
        <a:lstStyle/>
        <a:p>
          <a:pPr lvl="0" algn="ctr" defTabSz="2711450">
            <a:lnSpc>
              <a:spcPct val="90000"/>
            </a:lnSpc>
            <a:spcBef>
              <a:spcPct val="0"/>
            </a:spcBef>
            <a:spcAft>
              <a:spcPct val="35000"/>
            </a:spcAft>
          </a:pPr>
          <a:r>
            <a:rPr lang="tr-TR" sz="6100" kern="1200" dirty="0" smtClean="0"/>
            <a:t>1. Kutsal Metinler</a:t>
          </a:r>
          <a:endParaRPr lang="tr-TR" sz="6100" kern="1200" dirty="0"/>
        </a:p>
      </dsp:txBody>
      <dsp:txXfrm>
        <a:off x="0" y="0"/>
        <a:ext cx="8229600" cy="1316831"/>
      </dsp:txXfrm>
    </dsp:sp>
    <dsp:sp modelId="{A11B559B-B497-4C13-BB1D-01BA160DCC15}">
      <dsp:nvSpPr>
        <dsp:cNvPr id="0" name=""/>
        <dsp:cNvSpPr/>
      </dsp:nvSpPr>
      <dsp:spPr>
        <a:xfrm>
          <a:off x="0" y="1316831"/>
          <a:ext cx="4114799" cy="276534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tr-TR" sz="6500" kern="1200" dirty="0" smtClean="0"/>
            <a:t>Ayetler</a:t>
          </a:r>
          <a:endParaRPr lang="tr-TR" sz="6500" kern="1200" dirty="0"/>
        </a:p>
      </dsp:txBody>
      <dsp:txXfrm>
        <a:off x="0" y="1316831"/>
        <a:ext cx="4114799" cy="2765345"/>
      </dsp:txXfrm>
    </dsp:sp>
    <dsp:sp modelId="{4467E588-F690-42F2-A504-958B139A806B}">
      <dsp:nvSpPr>
        <dsp:cNvPr id="0" name=""/>
        <dsp:cNvSpPr/>
      </dsp:nvSpPr>
      <dsp:spPr>
        <a:xfrm>
          <a:off x="4114800" y="1316831"/>
          <a:ext cx="4114799" cy="276534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tr-TR" sz="6500" kern="1200" dirty="0" smtClean="0"/>
            <a:t>Hadisler</a:t>
          </a:r>
          <a:endParaRPr lang="tr-TR" sz="6500" kern="1200" dirty="0"/>
        </a:p>
      </dsp:txBody>
      <dsp:txXfrm>
        <a:off x="4114800" y="1316831"/>
        <a:ext cx="4114799" cy="2765345"/>
      </dsp:txXfrm>
    </dsp:sp>
    <dsp:sp modelId="{ABD12FAF-CC65-4FDE-B761-ADA3654FBF86}">
      <dsp:nvSpPr>
        <dsp:cNvPr id="0" name=""/>
        <dsp:cNvSpPr/>
      </dsp:nvSpPr>
      <dsp:spPr>
        <a:xfrm>
          <a:off x="0" y="4082176"/>
          <a:ext cx="8229600" cy="307260"/>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7.05.2020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7.05.2020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7.05.2020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7.05.2020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7.05.2020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7.05.2020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7.05.2020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7.05.2020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anlama%20nedir.pptx"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3568" y="1196752"/>
            <a:ext cx="7851648" cy="3024336"/>
          </a:xfrm>
        </p:spPr>
        <p:txBody>
          <a:bodyPr/>
          <a:lstStyle/>
          <a:p>
            <a:pPr algn="ctr"/>
            <a:r>
              <a:rPr lang="tr-TR" dirty="0" smtClean="0"/>
              <a:t>Din </a:t>
            </a:r>
            <a:r>
              <a:rPr lang="tr-TR" dirty="0" smtClean="0"/>
              <a:t>Öğretiminde Metin</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Din ve Ahlak Öğretimin </a:t>
            </a:r>
            <a:r>
              <a:rPr lang="tr-TR" dirty="0" err="1" smtClean="0"/>
              <a:t>Knedine</a:t>
            </a:r>
            <a:r>
              <a:rPr lang="tr-TR" dirty="0" smtClean="0"/>
              <a:t> Has Metinleri</a:t>
            </a:r>
            <a:endParaRPr lang="tr-TR" dirty="0"/>
          </a:p>
        </p:txBody>
      </p:sp>
      <p:graphicFrame>
        <p:nvGraphicFramePr>
          <p:cNvPr id="7" name="6 İçerik Yer Tutucusu"/>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716800"/>
          </a:xfrm>
        </p:spPr>
        <p:txBody>
          <a:bodyPr>
            <a:normAutofit fontScale="90000"/>
          </a:bodyPr>
          <a:lstStyle/>
          <a:p>
            <a:pPr lvl="0" algn="ctr"/>
            <a:r>
              <a:rPr lang="tr-TR" dirty="0" smtClean="0"/>
              <a:t>2. </a:t>
            </a:r>
            <a:r>
              <a:rPr lang="tr-TR" b="1" dirty="0" smtClean="0"/>
              <a:t>Dinî Konuları İçeren Metinler</a:t>
            </a:r>
            <a:r>
              <a:rPr lang="tr-TR" dirty="0" smtClean="0"/>
              <a:t/>
            </a:r>
            <a:br>
              <a:rPr lang="tr-TR" dirty="0" smtClean="0"/>
            </a:br>
            <a:endParaRPr lang="tr-TR" dirty="0"/>
          </a:p>
        </p:txBody>
      </p:sp>
      <p:pic>
        <p:nvPicPr>
          <p:cNvPr id="4" name="3 İçerik Yer Tutucusu" descr="metinlerin-siniflandirilmasi.jpg"/>
          <p:cNvPicPr>
            <a:picLocks noGrp="1" noChangeAspect="1"/>
          </p:cNvPicPr>
          <p:nvPr>
            <p:ph idx="1"/>
          </p:nvPr>
        </p:nvPicPr>
        <p:blipFill>
          <a:blip r:embed="rId2" cstate="print"/>
          <a:srcRect t="5685"/>
          <a:stretch>
            <a:fillRect/>
          </a:stretch>
        </p:blipFill>
        <p:spPr>
          <a:xfrm>
            <a:off x="971601" y="2276872"/>
            <a:ext cx="6768752" cy="4176464"/>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Metin Kavramı</a:t>
            </a:r>
            <a:endParaRPr lang="tr-TR" dirty="0"/>
          </a:p>
        </p:txBody>
      </p:sp>
      <p:pic>
        <p:nvPicPr>
          <p:cNvPr id="4" name="3 İçerik Yer Tutucusu" descr="depositphotos_10946501-Hand-written-text_-Vector-seamless-background.jpg"/>
          <p:cNvPicPr>
            <a:picLocks noGrp="1" noChangeAspect="1"/>
          </p:cNvPicPr>
          <p:nvPr>
            <p:ph idx="1"/>
          </p:nvPr>
        </p:nvPicPr>
        <p:blipFill>
          <a:blip r:embed="rId2" cstate="print"/>
          <a:stretch>
            <a:fillRect/>
          </a:stretch>
        </p:blipFill>
        <p:spPr>
          <a:xfrm>
            <a:off x="4499992" y="1916832"/>
            <a:ext cx="4245421" cy="4389437"/>
          </a:xfrm>
        </p:spPr>
      </p:pic>
      <p:sp>
        <p:nvSpPr>
          <p:cNvPr id="5" name="4 Dikdörtgen"/>
          <p:cNvSpPr/>
          <p:nvPr/>
        </p:nvSpPr>
        <p:spPr>
          <a:xfrm>
            <a:off x="323528" y="2060848"/>
            <a:ext cx="4176464" cy="3970318"/>
          </a:xfrm>
          <a:prstGeom prst="rect">
            <a:avLst/>
          </a:prstGeom>
        </p:spPr>
        <p:txBody>
          <a:bodyPr wrap="square">
            <a:spAutoFit/>
          </a:bodyPr>
          <a:lstStyle/>
          <a:p>
            <a:endParaRPr lang="tr-TR" dirty="0" smtClean="0"/>
          </a:p>
          <a:p>
            <a:endParaRPr lang="tr-TR" dirty="0" smtClean="0"/>
          </a:p>
          <a:p>
            <a:pPr algn="just"/>
            <a:r>
              <a:rPr lang="tr-TR" dirty="0" smtClean="0"/>
              <a:t>Metin kelimesi </a:t>
            </a:r>
            <a:r>
              <a:rPr lang="tr-TR" dirty="0" err="1" smtClean="0"/>
              <a:t>Fransızca’da</a:t>
            </a:r>
            <a:r>
              <a:rPr lang="tr-TR" dirty="0" smtClean="0"/>
              <a:t> dokumak veya örmek anlamına gelen "</a:t>
            </a:r>
            <a:r>
              <a:rPr lang="tr-TR" dirty="0" err="1" smtClean="0"/>
              <a:t>texe</a:t>
            </a:r>
            <a:r>
              <a:rPr lang="tr-TR" dirty="0" smtClean="0"/>
              <a:t>" kelimesiyle ifade edilmektedir. </a:t>
            </a:r>
            <a:r>
              <a:rPr lang="tr-TR" b="1" dirty="0" smtClean="0"/>
              <a:t>Metin</a:t>
            </a:r>
            <a:r>
              <a:rPr lang="tr-TR" dirty="0" smtClean="0"/>
              <a:t> </a:t>
            </a:r>
            <a:r>
              <a:rPr lang="tr-TR" i="1" dirty="0" smtClean="0"/>
              <a:t>(isim) </a:t>
            </a:r>
            <a:r>
              <a:rPr lang="tr-TR" dirty="0" smtClean="0"/>
              <a:t>kavramı sözlükte de; “bir yazıyı biçim, anlatım ve noktalama özellikleriyle oluşturan kelimelerin bütünü, tekst” veya “basılı veya el yazması parça” (TDK,2015)metin </a:t>
            </a:r>
          </a:p>
          <a:p>
            <a:endParaRPr lang="tr-TR" dirty="0" smtClean="0"/>
          </a:p>
          <a:p>
            <a:endParaRPr lang="tr-TR" dirty="0" smtClean="0"/>
          </a:p>
          <a:p>
            <a:endParaRPr lang="tr-TR" dirty="0" smtClean="0"/>
          </a:p>
          <a:p>
            <a:r>
              <a:rPr lang="tr-TR" dirty="0" smtClean="0"/>
              <a:t> </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611560" y="1484785"/>
            <a:ext cx="7618040" cy="4839816"/>
          </a:xfrm>
        </p:spPr>
        <p:txBody>
          <a:bodyPr>
            <a:normAutofit lnSpcReduction="10000"/>
          </a:bodyPr>
          <a:lstStyle/>
          <a:p>
            <a:pPr algn="just"/>
            <a:r>
              <a:rPr lang="tr-TR" dirty="0"/>
              <a:t>Metin, dille oluşturulmuş anlamlı bir örüntü ve bütünü anlatmaktadır. Bu örüntü içerisinde yer alan cümleler en küçük anlamlı birimlerdir. Cümlelerin arka arkaya anlamsal bir bağlantı kurularak sıralanmasından paragraflar oluşur. Bunlar düşünce birimleridir. Bir paragraftan diğerine geçerken dil, düşünce ve anlam birliği sağlanır. Paragrafların bir araya gelmesinden de bir metin (makale, fıkra, söyleşi, deneme, hikâye, roman vb.) oluşur. Her metnin bir ana düşüncesi vardır. Kısaca metin bir duygu, düşünce, istek ya da olayı anlatma aracı olarak kullanılır.</a:t>
            </a:r>
          </a:p>
          <a:p>
            <a:pPr algn="just"/>
            <a:endParaRPr lang="tr-TR" dirty="0"/>
          </a:p>
        </p:txBody>
      </p:sp>
    </p:spTree>
    <p:extLst>
      <p:ext uri="{BB962C8B-B14F-4D97-AF65-F5344CB8AC3E}">
        <p14:creationId xmlns:p14="http://schemas.microsoft.com/office/powerpoint/2010/main" val="2728995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48680"/>
            <a:ext cx="8229600" cy="1298408"/>
          </a:xfrm>
        </p:spPr>
        <p:txBody>
          <a:bodyPr>
            <a:normAutofit/>
          </a:bodyPr>
          <a:lstStyle/>
          <a:p>
            <a:pPr algn="ctr"/>
            <a:r>
              <a:rPr lang="tr-TR" dirty="0" smtClean="0"/>
              <a:t>Anlama</a:t>
            </a:r>
            <a:endParaRPr lang="tr-TR" dirty="0"/>
          </a:p>
        </p:txBody>
      </p:sp>
      <p:pic>
        <p:nvPicPr>
          <p:cNvPr id="4" name="3 İçerik Yer Tutucusu" descr="untitled.png">
            <a:hlinkClick r:id="rId2" action="ppaction://hlinkpres?slideindex=1&amp;slidetitle="/>
          </p:cNvPr>
          <p:cNvPicPr>
            <a:picLocks noGrp="1" noChangeAspect="1"/>
          </p:cNvPicPr>
          <p:nvPr>
            <p:ph idx="1"/>
          </p:nvPr>
        </p:nvPicPr>
        <p:blipFill>
          <a:blip r:embed="rId3" cstate="print"/>
          <a:stretch>
            <a:fillRect/>
          </a:stretch>
        </p:blipFill>
        <p:spPr>
          <a:xfrm>
            <a:off x="1475656" y="2420888"/>
            <a:ext cx="5688631" cy="3384376"/>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dirty="0"/>
              <a:t>Anlama (</a:t>
            </a:r>
            <a:r>
              <a:rPr lang="tr-TR" sz="2800" dirty="0" err="1"/>
              <a:t>ing</a:t>
            </a:r>
            <a:r>
              <a:rPr lang="tr-TR" sz="2800" dirty="0"/>
              <a:t> </a:t>
            </a:r>
            <a:r>
              <a:rPr lang="tr-TR" sz="2800" dirty="0" err="1"/>
              <a:t>understanding</a:t>
            </a:r>
            <a:r>
              <a:rPr lang="tr-TR" sz="2800" dirty="0"/>
              <a:t>) kavramı,</a:t>
            </a:r>
            <a:br>
              <a:rPr lang="tr-TR" sz="2800" dirty="0"/>
            </a:br>
            <a:endParaRPr lang="tr-TR" sz="2800" dirty="0"/>
          </a:p>
        </p:txBody>
      </p:sp>
      <p:sp>
        <p:nvSpPr>
          <p:cNvPr id="3" name="İçerik Yer Tutucusu 2"/>
          <p:cNvSpPr>
            <a:spLocks noGrp="1"/>
          </p:cNvSpPr>
          <p:nvPr>
            <p:ph idx="1"/>
          </p:nvPr>
        </p:nvSpPr>
        <p:spPr/>
        <p:txBody>
          <a:bodyPr>
            <a:normAutofit/>
          </a:bodyPr>
          <a:lstStyle/>
          <a:p>
            <a:pPr marL="0" indent="0">
              <a:buNone/>
            </a:pPr>
            <a:endParaRPr lang="tr-TR" dirty="0"/>
          </a:p>
          <a:p>
            <a:r>
              <a:rPr lang="tr-TR" dirty="0"/>
              <a:t>Bir şeyi yalnızca dıştan değil, kendi içinden kavrama; bir şeyin özünü, bir bağlam bütünü olarak anlamını tanıma. </a:t>
            </a:r>
          </a:p>
          <a:p>
            <a:r>
              <a:rPr lang="tr-TR" dirty="0"/>
              <a:t>Bir olay ya da önermenin daha önce bilinen bir yasanın ya da formülün sonucu olduğunu görme.</a:t>
            </a:r>
          </a:p>
          <a:p>
            <a:r>
              <a:rPr lang="tr-TR" dirty="0"/>
              <a:t> Anlaşılan bir şeyin başka türlü olamayacağını görme</a:t>
            </a:r>
            <a:r>
              <a:rPr lang="tr-TR" dirty="0" smtClean="0"/>
              <a:t>.</a:t>
            </a:r>
          </a:p>
          <a:p>
            <a:r>
              <a:rPr lang="tr-TR" dirty="0"/>
              <a:t>Bir kavramın öğelerini birleştirerek anlamlı bir bütün oluşturma ya da bir simge, söz ya da anlatımın anlamını kavrama </a:t>
            </a:r>
            <a:r>
              <a:rPr lang="tr-TR" dirty="0" smtClean="0"/>
              <a:t>şekillerinde </a:t>
            </a:r>
            <a:r>
              <a:rPr lang="tr-TR" dirty="0"/>
              <a:t>açıklanmaktadır.</a:t>
            </a:r>
          </a:p>
          <a:p>
            <a:endParaRPr lang="tr-TR" dirty="0"/>
          </a:p>
          <a:p>
            <a:endParaRPr lang="tr-TR" dirty="0"/>
          </a:p>
        </p:txBody>
      </p:sp>
    </p:spTree>
    <p:extLst>
      <p:ext uri="{BB962C8B-B14F-4D97-AF65-F5344CB8AC3E}">
        <p14:creationId xmlns:p14="http://schemas.microsoft.com/office/powerpoint/2010/main" val="2078524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Anlama Modelleri</a:t>
            </a:r>
            <a:endParaRPr lang="tr-TR" dirty="0"/>
          </a:p>
        </p:txBody>
      </p:sp>
      <p:sp>
        <p:nvSpPr>
          <p:cNvPr id="3" name="2 Metin Yer Tutucusu"/>
          <p:cNvSpPr>
            <a:spLocks noGrp="1"/>
          </p:cNvSpPr>
          <p:nvPr>
            <p:ph type="body" idx="1"/>
          </p:nvPr>
        </p:nvSpPr>
        <p:spPr/>
        <p:txBody>
          <a:bodyPr/>
          <a:lstStyle/>
          <a:p>
            <a:pPr algn="ctr"/>
            <a:r>
              <a:rPr lang="tr-TR" dirty="0" smtClean="0">
                <a:latin typeface="+mj-lt"/>
              </a:rPr>
              <a:t>Geleneksel Modeller</a:t>
            </a:r>
            <a:endParaRPr lang="tr-TR" dirty="0">
              <a:latin typeface="+mj-lt"/>
            </a:endParaRPr>
          </a:p>
        </p:txBody>
      </p:sp>
      <p:sp>
        <p:nvSpPr>
          <p:cNvPr id="4" name="3 Metin Yer Tutucusu"/>
          <p:cNvSpPr>
            <a:spLocks noGrp="1"/>
          </p:cNvSpPr>
          <p:nvPr>
            <p:ph type="body" sz="half" idx="3"/>
          </p:nvPr>
        </p:nvSpPr>
        <p:spPr/>
        <p:txBody>
          <a:bodyPr/>
          <a:lstStyle/>
          <a:p>
            <a:pPr algn="ctr"/>
            <a:r>
              <a:rPr lang="tr-TR" dirty="0" smtClean="0">
                <a:latin typeface="+mj-lt"/>
              </a:rPr>
              <a:t>Bilişsel Modeller</a:t>
            </a:r>
            <a:endParaRPr lang="tr-TR" dirty="0">
              <a:latin typeface="+mj-lt"/>
            </a:endParaRPr>
          </a:p>
        </p:txBody>
      </p:sp>
      <p:sp>
        <p:nvSpPr>
          <p:cNvPr id="5" name="4 İçerik Yer Tutucusu"/>
          <p:cNvSpPr>
            <a:spLocks noGrp="1"/>
          </p:cNvSpPr>
          <p:nvPr>
            <p:ph sz="quarter" idx="2"/>
          </p:nvPr>
        </p:nvSpPr>
        <p:spPr/>
        <p:txBody>
          <a:bodyPr>
            <a:normAutofit fontScale="92500"/>
          </a:bodyPr>
          <a:lstStyle/>
          <a:p>
            <a:pPr algn="just"/>
            <a:r>
              <a:rPr lang="tr-TR" dirty="0" smtClean="0">
                <a:latin typeface="+mj-lt"/>
              </a:rPr>
              <a:t>Geleneksel anlama modelleri bu konuda kullanılan en eski modellerdir. Bu modeller çoğunlukla geleneksel dil öğretimi yaklaşımlarıyla birlikte kullanılmıştır. Bu yaklaşıma göre anlama “metinlerin şifresini çözme” olarak gerçekleşir. Metni anlamak için kelimelerin anlamını iyi bilmek ya da anlamlarını araştırmak, metni defalarca ve sesli okumak gereklidir.</a:t>
            </a:r>
            <a:endParaRPr lang="tr-TR" dirty="0">
              <a:latin typeface="+mj-lt"/>
            </a:endParaRPr>
          </a:p>
        </p:txBody>
      </p:sp>
      <p:sp>
        <p:nvSpPr>
          <p:cNvPr id="6" name="5 İçerik Yer Tutucusu"/>
          <p:cNvSpPr>
            <a:spLocks noGrp="1"/>
          </p:cNvSpPr>
          <p:nvPr>
            <p:ph sz="quarter" idx="4"/>
          </p:nvPr>
        </p:nvSpPr>
        <p:spPr>
          <a:xfrm>
            <a:off x="4645025" y="2514600"/>
            <a:ext cx="4041775" cy="4010744"/>
          </a:xfrm>
        </p:spPr>
        <p:txBody>
          <a:bodyPr>
            <a:normAutofit fontScale="85000" lnSpcReduction="10000"/>
          </a:bodyPr>
          <a:lstStyle/>
          <a:p>
            <a:pPr algn="just"/>
            <a:r>
              <a:rPr lang="tr-TR" dirty="0" smtClean="0">
                <a:latin typeface="+mj-lt"/>
              </a:rPr>
              <a:t>Bilgi işleme ve anlama süreçleri belleğin çalışma sistemiyle izah edilmeye çalışılmıştır. Bilişsel kuramlara göre öğrenme doğrudan gözlemlenemeyen zihinsel bir süreçtir. Bilişsel kuramcılar daha çok anlama, algılama, düşünme, duyuş ve meydana getirme gibi kavramlar üzerinde durur. Bilgiler zihnin çeşitli bölgelerinde yer alan belleklerde sistemli olarak işlenmektedir. Bütün öğrenme etkinliklerinin temelini oluşturan belleklerin görevi ezbere öğrenme değil, bilgiyi işleyerek anlamlı öğrenmedir. </a:t>
            </a:r>
            <a:endParaRPr lang="tr-TR" dirty="0">
              <a:latin typeface="+mj-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04664"/>
            <a:ext cx="8229600" cy="1944216"/>
          </a:xfrm>
        </p:spPr>
        <p:txBody>
          <a:bodyPr>
            <a:normAutofit fontScale="90000"/>
          </a:bodyPr>
          <a:lstStyle/>
          <a:p>
            <a:pPr algn="ctr"/>
            <a:r>
              <a:rPr lang="tr-TR" sz="4400" b="1" dirty="0" smtClean="0"/>
              <a:t>Metinle Öğrenmede Davranışçılıktan Yapılandırmacılığa</a:t>
            </a:r>
            <a:r>
              <a:rPr lang="tr-TR" dirty="0" smtClean="0"/>
              <a:t/>
            </a:r>
            <a:br>
              <a:rPr lang="tr-TR" dirty="0" smtClean="0"/>
            </a:br>
            <a:endParaRPr lang="tr-TR" dirty="0"/>
          </a:p>
        </p:txBody>
      </p:sp>
      <p:sp>
        <p:nvSpPr>
          <p:cNvPr id="3" name="2 Metin Yer Tutucusu"/>
          <p:cNvSpPr>
            <a:spLocks noGrp="1"/>
          </p:cNvSpPr>
          <p:nvPr>
            <p:ph type="body" idx="1"/>
          </p:nvPr>
        </p:nvSpPr>
        <p:spPr/>
        <p:txBody>
          <a:bodyPr/>
          <a:lstStyle/>
          <a:p>
            <a:pPr algn="ctr"/>
            <a:r>
              <a:rPr lang="tr-TR" dirty="0" smtClean="0">
                <a:latin typeface="+mj-lt"/>
              </a:rPr>
              <a:t>Davranışçı Yaklaşım</a:t>
            </a:r>
            <a:endParaRPr lang="tr-TR" dirty="0">
              <a:latin typeface="+mj-lt"/>
            </a:endParaRPr>
          </a:p>
        </p:txBody>
      </p:sp>
      <p:sp>
        <p:nvSpPr>
          <p:cNvPr id="4" name="3 Metin Yer Tutucusu"/>
          <p:cNvSpPr>
            <a:spLocks noGrp="1"/>
          </p:cNvSpPr>
          <p:nvPr>
            <p:ph type="body" sz="half" idx="3"/>
          </p:nvPr>
        </p:nvSpPr>
        <p:spPr/>
        <p:txBody>
          <a:bodyPr/>
          <a:lstStyle/>
          <a:p>
            <a:pPr algn="ctr"/>
            <a:r>
              <a:rPr lang="tr-TR" dirty="0" smtClean="0">
                <a:latin typeface="+mj-lt"/>
              </a:rPr>
              <a:t>Yapılandırmacı Yaklaşım</a:t>
            </a:r>
            <a:endParaRPr lang="tr-TR" dirty="0">
              <a:latin typeface="+mj-lt"/>
            </a:endParaRPr>
          </a:p>
        </p:txBody>
      </p:sp>
      <p:pic>
        <p:nvPicPr>
          <p:cNvPr id="7" name="6 İçerik Yer Tutucusu" descr="untitled.png"/>
          <p:cNvPicPr>
            <a:picLocks noGrp="1" noChangeAspect="1"/>
          </p:cNvPicPr>
          <p:nvPr>
            <p:ph sz="quarter" idx="2"/>
          </p:nvPr>
        </p:nvPicPr>
        <p:blipFill>
          <a:blip r:embed="rId2" cstate="print"/>
          <a:stretch>
            <a:fillRect/>
          </a:stretch>
        </p:blipFill>
        <p:spPr>
          <a:xfrm>
            <a:off x="539552" y="2780928"/>
            <a:ext cx="3672408" cy="3600400"/>
          </a:xfrm>
        </p:spPr>
      </p:pic>
      <p:pic>
        <p:nvPicPr>
          <p:cNvPr id="8" name="7 İçerik Yer Tutucusu" descr="untitled 2.png"/>
          <p:cNvPicPr>
            <a:picLocks noGrp="1" noChangeAspect="1"/>
          </p:cNvPicPr>
          <p:nvPr>
            <p:ph sz="quarter" idx="4"/>
          </p:nvPr>
        </p:nvPicPr>
        <p:blipFill>
          <a:blip r:embed="rId3" cstate="print"/>
          <a:stretch>
            <a:fillRect/>
          </a:stretch>
        </p:blipFill>
        <p:spPr>
          <a:xfrm>
            <a:off x="4788024" y="2780928"/>
            <a:ext cx="3816424" cy="3528393"/>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Metinle Aktif Öğrenme Etkinlikleri Kullanılırken;</a:t>
            </a:r>
            <a:endParaRPr lang="tr-TR" dirty="0"/>
          </a:p>
        </p:txBody>
      </p:sp>
      <p:sp>
        <p:nvSpPr>
          <p:cNvPr id="3" name="2 İçerik Yer Tutucusu"/>
          <p:cNvSpPr>
            <a:spLocks noGrp="1"/>
          </p:cNvSpPr>
          <p:nvPr>
            <p:ph idx="1"/>
          </p:nvPr>
        </p:nvSpPr>
        <p:spPr/>
        <p:txBody>
          <a:bodyPr>
            <a:normAutofit fontScale="77500" lnSpcReduction="20000"/>
          </a:bodyPr>
          <a:lstStyle/>
          <a:p>
            <a:pPr lvl="0" algn="just"/>
            <a:r>
              <a:rPr lang="tr-TR" b="1" i="1" dirty="0" smtClean="0">
                <a:latin typeface="+mj-lt"/>
              </a:rPr>
              <a:t>Bilgiyi bulma</a:t>
            </a:r>
            <a:r>
              <a:rPr lang="tr-TR" b="1" dirty="0" smtClean="0">
                <a:latin typeface="+mj-lt"/>
              </a:rPr>
              <a:t>: </a:t>
            </a:r>
            <a:r>
              <a:rPr lang="tr-TR" dirty="0" smtClean="0">
                <a:latin typeface="+mj-lt"/>
              </a:rPr>
              <a:t>Metinden yararlı bilgileri bulma, seçme, keşfetme ve araştırma vb. </a:t>
            </a:r>
          </a:p>
          <a:p>
            <a:pPr lvl="0" algn="just"/>
            <a:r>
              <a:rPr lang="tr-TR" b="1" i="1" dirty="0" smtClean="0">
                <a:latin typeface="+mj-lt"/>
              </a:rPr>
              <a:t>Metni anlama: </a:t>
            </a:r>
            <a:r>
              <a:rPr lang="tr-TR" dirty="0" smtClean="0">
                <a:latin typeface="+mj-lt"/>
              </a:rPr>
              <a:t>Metin hakkında genel görüş oluşturma, ana fikrini bulma, yardımcı fikirleri bulma, konusunu saptama vb. </a:t>
            </a:r>
          </a:p>
          <a:p>
            <a:pPr lvl="0" algn="just"/>
            <a:r>
              <a:rPr lang="tr-TR" b="1" i="1" dirty="0" smtClean="0">
                <a:latin typeface="+mj-lt"/>
              </a:rPr>
              <a:t>Düşünce geliştirme: </a:t>
            </a:r>
            <a:r>
              <a:rPr lang="tr-TR" dirty="0" smtClean="0">
                <a:latin typeface="+mj-lt"/>
              </a:rPr>
              <a:t>Metnin içeriğini ve mantığını derinlemesine anlama, çıkarım yapma, bağlantıları keşfetme, iç ve dış bağlantılar oluşturma, başlık bulma vb. </a:t>
            </a:r>
          </a:p>
          <a:p>
            <a:pPr lvl="0" algn="just"/>
            <a:r>
              <a:rPr lang="tr-TR" b="1" i="1" dirty="0" smtClean="0">
                <a:latin typeface="+mj-lt"/>
              </a:rPr>
              <a:t>Metindeki bilgileri uygulama</a:t>
            </a:r>
            <a:r>
              <a:rPr lang="tr-TR" b="1" dirty="0" smtClean="0">
                <a:latin typeface="+mj-lt"/>
              </a:rPr>
              <a:t>: </a:t>
            </a:r>
            <a:r>
              <a:rPr lang="tr-TR" dirty="0" smtClean="0">
                <a:latin typeface="+mj-lt"/>
              </a:rPr>
              <a:t>Metindeki bilgileri düşünme, sorgulama, sıralama, sınıflama, sorun çözme, değerlendirme, günlük yaşamla bağ kurma, metindeki bilgileri diğer örneklerde ve günlük yaşamda kullanabilme vb. </a:t>
            </a:r>
          </a:p>
          <a:p>
            <a:pPr lvl="0" algn="just"/>
            <a:r>
              <a:rPr lang="tr-TR" b="1" i="1" dirty="0" smtClean="0">
                <a:latin typeface="+mj-lt"/>
              </a:rPr>
              <a:t>Metni değerlendirme: </a:t>
            </a:r>
            <a:r>
              <a:rPr lang="tr-TR" dirty="0" smtClean="0">
                <a:latin typeface="+mj-lt"/>
              </a:rPr>
              <a:t>Metnini yapısını ve türünü anlama, dil yapısını keşfetme, metin yapısı ve biçimini değerlendirme vb. olarak sıralanmaktadır. </a:t>
            </a:r>
          </a:p>
          <a:p>
            <a:pPr>
              <a:buNone/>
            </a:pPr>
            <a:r>
              <a:rPr lang="tr-TR" dirty="0" smtClean="0">
                <a:latin typeface="+mj-lt"/>
              </a:rPr>
              <a:t>Adımları sırayla, teker teker ya da çeşitli gruplamalarla kullanılabilir.</a:t>
            </a:r>
            <a:endParaRPr lang="tr-TR" dirty="0">
              <a:latin typeface="+mj-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Din ve Ahlak Öğretiminde Metinle Aktif Öğrenme</a:t>
            </a:r>
            <a:endParaRPr lang="tr-TR" dirty="0"/>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2414883902"/>
              </p:ext>
            </p:extLst>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92</TotalTime>
  <Words>540</Words>
  <Application>Microsoft Office PowerPoint</Application>
  <PresentationFormat>Ekran Gösterisi (4:3)</PresentationFormat>
  <Paragraphs>45</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Akış</vt:lpstr>
      <vt:lpstr>Din Öğretiminde Metin</vt:lpstr>
      <vt:lpstr>Metin Kavramı</vt:lpstr>
      <vt:lpstr>PowerPoint Sunusu</vt:lpstr>
      <vt:lpstr>Anlama</vt:lpstr>
      <vt:lpstr>Anlama (ing understanding) kavramı, </vt:lpstr>
      <vt:lpstr>Anlama Modelleri</vt:lpstr>
      <vt:lpstr>Metinle Öğrenmede Davranışçılıktan Yapılandırmacılığa </vt:lpstr>
      <vt:lpstr>Metinle Aktif Öğrenme Etkinlikleri Kullanılırken;</vt:lpstr>
      <vt:lpstr>Din ve Ahlak Öğretiminde Metinle Aktif Öğrenme</vt:lpstr>
      <vt:lpstr>Din ve Ahlak Öğretimin Knedine Has Metinleri</vt:lpstr>
      <vt:lpstr>2. Dinî Konuları İçeren Metinler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sinem</dc:creator>
  <cp:lastModifiedBy>ihsan</cp:lastModifiedBy>
  <cp:revision>17</cp:revision>
  <dcterms:created xsi:type="dcterms:W3CDTF">2015-01-28T13:43:22Z</dcterms:created>
  <dcterms:modified xsi:type="dcterms:W3CDTF">2020-05-07T20:57:12Z</dcterms:modified>
</cp:coreProperties>
</file>