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679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22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997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5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99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93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19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75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245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983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21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8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56066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Adam Smith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194560"/>
            <a:ext cx="9144000" cy="4073236"/>
          </a:xfrm>
        </p:spPr>
        <p:txBody>
          <a:bodyPr>
            <a:normAutofit/>
          </a:bodyPr>
          <a:lstStyle/>
          <a:p>
            <a:pPr algn="l"/>
            <a:r>
              <a:rPr lang="tr-TR" sz="2800" i="1" dirty="0" smtClean="0"/>
              <a:t>Milletlerin Zenginliği </a:t>
            </a:r>
            <a:r>
              <a:rPr lang="tr-TR" sz="2800" dirty="0" smtClean="0"/>
              <a:t>kitabı 1776 yılında yayımlandı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İktisat alanında ilk sistematik çözümleme kabul edilir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Sanayi Devrimine giden yolda, üretim alanında önemli gelişmelerin yaşandığı bir döneme tanıklık etti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05512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Üretken emek ve üretken olmayan emek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/>
              <a:t>Smith bu ikisi arasında ayrım yapar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Her emek faaliyeti üretken değildir </a:t>
            </a:r>
          </a:p>
          <a:p>
            <a:pPr marL="0" indent="0">
              <a:buNone/>
            </a:pPr>
            <a:r>
              <a:rPr lang="tr-TR" dirty="0" smtClean="0"/>
              <a:t>Üzerinde çalıştığı ürüne değer katan, kendi ücretinin ötesinde mal birikimine sahip kişiye kâr da kazandıran emek, üretkendir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Ordular, din adamları, hukukçular, hizmetkarlar vb. üretken olmayan emektir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 toplumda zenginlik/sermaye, üretken </a:t>
            </a:r>
            <a:r>
              <a:rPr lang="tr-TR" smtClean="0"/>
              <a:t>olan emek çalıştırmakla artar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588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Smith’in değer teorisi ile görünmez el metaforu, iki farklı ve birbirine karşıt anlayışa zemin oluşturmuştur </a:t>
            </a:r>
          </a:p>
          <a:p>
            <a:pPr marL="0" indent="0">
              <a:buNone/>
            </a:pPr>
            <a:r>
              <a:rPr lang="tr-TR" dirty="0" smtClean="0"/>
              <a:t>Üretim temelli bakış açısı ile piyasa temelli bakış açısı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Tarihsel perspektif </a:t>
            </a:r>
          </a:p>
          <a:p>
            <a:pPr marL="0" indent="0">
              <a:buNone/>
            </a:pPr>
            <a:r>
              <a:rPr lang="tr-TR" dirty="0" smtClean="0"/>
              <a:t>Smith’te bir toplum teorisi vardır: herkes kendi çıkarı için çalışır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Toplumsal uyum düşüncesi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8612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Smith’in tarihsel perspektifi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Smith, toplumsal gelişme sürecine tarihsel bir perspektiften bakar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Avcılık </a:t>
            </a:r>
          </a:p>
          <a:p>
            <a:pPr marL="0" indent="0">
              <a:buNone/>
            </a:pPr>
            <a:r>
              <a:rPr lang="tr-TR" dirty="0" smtClean="0"/>
              <a:t>Çobanlık </a:t>
            </a:r>
          </a:p>
          <a:p>
            <a:pPr marL="0" indent="0">
              <a:buNone/>
            </a:pPr>
            <a:r>
              <a:rPr lang="tr-TR" dirty="0" smtClean="0"/>
              <a:t>Tarım </a:t>
            </a:r>
          </a:p>
          <a:p>
            <a:pPr marL="0" indent="0">
              <a:buNone/>
            </a:pPr>
            <a:r>
              <a:rPr lang="tr-TR" dirty="0" smtClean="0"/>
              <a:t>Ticaret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süreç, Smith’te aynı zamanda bir ilerleme sürecidir </a:t>
            </a:r>
          </a:p>
        </p:txBody>
      </p:sp>
    </p:spTree>
    <p:extLst>
      <p:ext uri="{BB962C8B-B14F-4D97-AF65-F5344CB8AC3E}">
        <p14:creationId xmlns:p14="http://schemas.microsoft.com/office/powerpoint/2010/main" val="3709332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dönüşüm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Smith, önemli bir toplumsal dönüşüme tanıklık etmekte, gelişimin yönünü görmekteydi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Kır ile kent arasındaki ilişki, Milletlerin Zenginliği kitabında temel bir tartışma konusudur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Ticari toplum, tarıma dayalı toplumun yerini almaktaydı; sanayi üretimi gelişmenin doğrultusunu gösteriyordu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Kent, kırsal yapıyı iktisadi ve toplumsal anlamda dönüştürmekteydi; kırın kendi başına yapamayacağını kent yapmaktaydı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5545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toplumun yapısı ya da çelişkisi: görünmez el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Temel bir mesele, sanayi ve ticarete dayalı bir toplumun varlığını nasıl sürdürdüğü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Herkesin kendi çıkarını düşünen bir toplum, bütünlüğünü nasıl korumaktadır? </a:t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Toplumda herkes, toplumun yararına olup olmadığına bakmaksızın, böyle bir düşünceye sahip olmaksızın, kendi çıkarı için üretmektedir; ve bu toplumsal açıdan iyi bir sonuç doğurmaktadır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175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bölümüne dayalı bir toplum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Smith’in kitabında iş bölümü başat konulardan biridir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Sanayide verimliliği artıran temel unsurdur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İğne fabrikası örneği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Kır ile kent arasında toplumsal iş bölümü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4742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 üretimi ve mübadelesi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Toplumsal iş bölümü, herkesin başkası için ürettiği bir toplum yaratmıştır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İnsanların başkası için üretebilmesi için ‘mal birikimi’ gereklidir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Başkası için üretim, piyasa ilişkilerini gerektirir; piyasa geliştikçe iş bölümü gelişir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9771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 ilişkilerinin temel unsuru: değer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Her şeyin ilk pahası, emektir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Emek ve değer ilişkisi: başkasının ürettiği ürün, bizi o ürünü üretmek için gerekli olan zahmetten kurtarır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İlkel toplumda değer, emek miktarınca belirlenir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4335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toplum sınıflardan oluşur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Mal birikimi ve toprak mülkiyeti, ilkel toplumda emekle açıklanan değer kuramının değişmesini gerektirir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 malın değeri, artık üç sınıf arasında bölüşülmektedir: ücret, kâr, rant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 malın fiyatı, her bir gelir kategorisi için doğal sayılan bir oranın toplamından oluşur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5885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 teorisinin çelişkisi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Toplama teorisi: fiyatların toplamıdır; fiyatların fiyatla açıklanmasıdır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Smith, ilkel toplumda geçerli olduğunu iddia ettiği değer teorisini açıklarken, emek ve değer kavramlarını tam çözümleyememiştir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Emeğin yarattığı değer ile emeğin değeri kavramlarında belirsizlik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4823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432</Words>
  <Application>Microsoft Office PowerPoint</Application>
  <PresentationFormat>Geniş ekran</PresentationFormat>
  <Paragraphs>77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Adam Smith </vt:lpstr>
      <vt:lpstr>Smith’in tarihsel perspektifi </vt:lpstr>
      <vt:lpstr>Toplumsal dönüşüm</vt:lpstr>
      <vt:lpstr>Modern toplumun yapısı ya da çelişkisi: görünmez el </vt:lpstr>
      <vt:lpstr>İş bölümüne dayalı bir toplum </vt:lpstr>
      <vt:lpstr>Meta üretimi ve mübadelesi </vt:lpstr>
      <vt:lpstr>Piyasa ilişkilerinin temel unsuru: değer </vt:lpstr>
      <vt:lpstr>Modern toplum sınıflardan oluşur </vt:lpstr>
      <vt:lpstr>Değer teorisinin çelişkisi </vt:lpstr>
      <vt:lpstr>Üretken emek ve üretken olmayan emek </vt:lpstr>
      <vt:lpstr>Değerlendirme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2019-05-16T14:26:58Z</dcterms:created>
  <dcterms:modified xsi:type="dcterms:W3CDTF">2019-05-19T13:33:33Z</dcterms:modified>
</cp:coreProperties>
</file>