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1" r:id="rId4"/>
    <p:sldId id="292" r:id="rId5"/>
    <p:sldId id="293" r:id="rId6"/>
    <p:sldId id="294" r:id="rId7"/>
    <p:sldId id="295" r:id="rId8"/>
    <p:sldId id="296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980728"/>
            <a:ext cx="9144000" cy="1470025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latin typeface="Times New Roman" pitchFamily="18" charset="0"/>
                <a:cs typeface="Times New Roman" pitchFamily="18" charset="0"/>
              </a:rPr>
              <a:t>HAYVAN YETİŞTİRME VE BESLEME</a:t>
            </a:r>
            <a:endParaRPr lang="tr-T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899592" y="3886200"/>
            <a:ext cx="7272808" cy="1752600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Tavuklarda Et ve Yumurta Üretimi</a:t>
            </a:r>
            <a:endParaRPr lang="tr-T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Tavukçuluğun Hayvancılıktaki Yeri ve Önemi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Dünya Tavukçuluk Üretimi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Türkiye Tavukçuluk Üretimi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Tavuk Irkları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Saf Irklar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Etçi Irklar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Yumurtacı Irklar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Kombine Irklar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Hibritler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Tavuğun Biyolojik Yapısı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Tavuğun Dış Yapısı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İskelet Sistemi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Sindirim Sistemi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Boşaltım Sistemi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Üreme Sistemi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Horozlarda Üreme Sistemi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Tavuklarda Üreme Sistemi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Tavukçuluk Ürünleri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Yumurta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Tavuk Eti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Tavuk Gübresi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Kuluçka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Kuluçkalık Yumurtaların Seçimi ve Depolanması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Kuluçka Koşulları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Sıcaklık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Nem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Havalandırma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Çevirme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Kuluçka Sonuçlarının Değerlendirilmesi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Kuluçka Randımanı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Döllülük Oranı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Çıkış Gücü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Etlik Piliç Yetiştiriciliği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Yetiştirme Sistemleri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Altlıklı Yer Sistemi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Kafes Sistemi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Etlik Piliç Üretiminde Entegrasyon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Yetiştirme İşlemleri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Kümes Hazırlığı ve Civcivlerin Yerleştirilmesi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Yerleşim Sıklığı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Aydınlatma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Suluklar ve Yemlikler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Üretimin Değerlendirilmesi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Yumurta Tavukçuluğu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Yumurta Üretim Hedefleri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Yumurtacı İşletme Tipleri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Büyütme İşletmeleri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Üretim İşletmeleri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Büyütme-Yumurta Üretim İşletmeleri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Üretim Sistemleri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Yetiştirme Teknikleri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Civcivlerin Kümese Yerleştirilmesi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Yerleşim Sıklığı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Aydınlatma, Yemleme ve Sıcaklık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73</Words>
  <Application>Microsoft Office PowerPoint</Application>
  <PresentationFormat>Ekran Gösterisi (4:3)</PresentationFormat>
  <Paragraphs>63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HAYVAN YETİŞTİRME VE BESLEME</vt:lpstr>
      <vt:lpstr>Tavukçuluğun Hayvancılıktaki Yeri ve Önemi</vt:lpstr>
      <vt:lpstr>Tavuk Irkları</vt:lpstr>
      <vt:lpstr>Tavuğun Biyolojik Yapısı</vt:lpstr>
      <vt:lpstr>Tavukçuluk Ürünleri</vt:lpstr>
      <vt:lpstr>Kuluçka</vt:lpstr>
      <vt:lpstr>Etlik Piliç Yetiştiriciliği</vt:lpstr>
      <vt:lpstr>Yumurta Tavukçuluğu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HAYVAN YETİŞTİRME VE BESLEME</dc:title>
  <dc:creator>Serdar</dc:creator>
  <cp:lastModifiedBy>Serdar</cp:lastModifiedBy>
  <cp:revision>7</cp:revision>
  <dcterms:created xsi:type="dcterms:W3CDTF">2018-02-28T06:01:55Z</dcterms:created>
  <dcterms:modified xsi:type="dcterms:W3CDTF">2018-02-28T14:08:28Z</dcterms:modified>
</cp:coreProperties>
</file>