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306" r:id="rId2"/>
    <p:sldId id="304" r:id="rId3"/>
    <p:sldId id="382" r:id="rId4"/>
    <p:sldId id="383" r:id="rId5"/>
    <p:sldId id="307" r:id="rId6"/>
  </p:sldIdLst>
  <p:sldSz cx="9144000" cy="6858000" type="screen4x3"/>
  <p:notesSz cx="6858000" cy="9144000"/>
  <p:embeddedFontLst>
    <p:embeddedFont>
      <p:font typeface="Cambria" pitchFamily="18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634ff4cb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634ff4cb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634ff4cb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634ff4cb3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2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2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+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✕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+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✕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+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Char char="÷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=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+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Char char="÷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=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0"/>
          <p:cNvGrpSpPr/>
          <p:nvPr/>
        </p:nvGrpSpPr>
        <p:grpSpPr>
          <a:xfrm>
            <a:off x="1501126" y="454376"/>
            <a:ext cx="7499061" cy="4968173"/>
            <a:chOff x="348564" y="454079"/>
            <a:chExt cx="7499782" cy="4967826"/>
          </a:xfrm>
        </p:grpSpPr>
        <p:sp>
          <p:nvSpPr>
            <p:cNvPr id="63" name="Google Shape;63;p10"/>
            <p:cNvSpPr/>
            <p:nvPr/>
          </p:nvSpPr>
          <p:spPr>
            <a:xfrm rot="-120000">
              <a:off x="428596" y="580719"/>
              <a:ext cx="7339718" cy="4714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 rot="-60000">
              <a:off x="438122" y="571195"/>
              <a:ext cx="7339718" cy="4714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438122" y="553734"/>
              <a:ext cx="7339718" cy="4714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651912" y="612776"/>
            <a:ext cx="7215238" cy="4602175"/>
          </a:xfrm>
          <a:prstGeom prst="rect">
            <a:avLst/>
          </a:prstGeom>
          <a:solidFill>
            <a:srgbClr val="FFEDED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ambria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/>
          <p:nvPr/>
        </p:nvSpPr>
        <p:spPr>
          <a:xfrm rot="5400000">
            <a:off x="-2166968" y="2762243"/>
            <a:ext cx="5691227" cy="135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CLICK TO EDIT MASTER TITLE STYLE</a:t>
            </a:r>
            <a:endParaRPr sz="3200" b="1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14480" y="5481658"/>
            <a:ext cx="721523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ctr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209800" y="-1524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060959" y="2500325"/>
            <a:ext cx="5851525" cy="140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946159" y="-214320"/>
            <a:ext cx="5851525" cy="682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6325" y="178800"/>
            <a:ext cx="9338249" cy="64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hirlandaio-sassetti-lorenz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8098" cy="4561111"/>
          </a:xfrm>
          <a:prstGeom prst="rect">
            <a:avLst/>
          </a:prstGeom>
        </p:spPr>
      </p:pic>
      <p:sp>
        <p:nvSpPr>
          <p:cNvPr id="389" name="Google Shape;389;p61"/>
          <p:cNvSpPr txBox="1">
            <a:spLocks noGrp="1"/>
          </p:cNvSpPr>
          <p:nvPr>
            <p:ph type="title"/>
          </p:nvPr>
        </p:nvSpPr>
        <p:spPr>
          <a:xfrm>
            <a:off x="181225" y="178801"/>
            <a:ext cx="42759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1" name="Google Shape;39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400" y="0"/>
            <a:ext cx="4980675" cy="70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medag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47" y="3840480"/>
            <a:ext cx="2958353" cy="3017520"/>
          </a:xfrm>
          <a:prstGeom prst="rect">
            <a:avLst/>
          </a:prstGeom>
        </p:spPr>
      </p:pic>
      <p:pic>
        <p:nvPicPr>
          <p:cNvPr id="7" name="Immagine 6" descr="vasarilorenz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296" y="0"/>
            <a:ext cx="5404955" cy="410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lorenz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90790" cy="2936251"/>
          </a:xfrm>
          <a:prstGeom prst="rect">
            <a:avLst/>
          </a:prstGeom>
        </p:spPr>
      </p:pic>
      <p:pic>
        <p:nvPicPr>
          <p:cNvPr id="5" name="Immagine 4" descr="lorenzoin botticel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7945"/>
            <a:ext cx="5167688" cy="3960055"/>
          </a:xfrm>
          <a:prstGeom prst="rect">
            <a:avLst/>
          </a:prstGeom>
        </p:spPr>
      </p:pic>
      <p:pic>
        <p:nvPicPr>
          <p:cNvPr id="6" name="Immagine 5" descr="lorenzo-il-magnifi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326" y="0"/>
            <a:ext cx="2841674" cy="3852047"/>
          </a:xfrm>
          <a:prstGeom prst="rect">
            <a:avLst/>
          </a:prstGeom>
        </p:spPr>
      </p:pic>
      <p:pic>
        <p:nvPicPr>
          <p:cNvPr id="8" name="Immagine 7" descr="lorenzob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855" y="2963851"/>
            <a:ext cx="3023089" cy="389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0"/>
            <a:ext cx="4670474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it-IT" dirty="0" smtClean="0"/>
              <a:t>    Quant'è bella giovinezza,</a:t>
            </a:r>
            <a:br>
              <a:rPr lang="it-IT" dirty="0" smtClean="0"/>
            </a:br>
            <a:r>
              <a:rPr lang="it-IT" dirty="0" smtClean="0"/>
              <a:t>che si fugge tuttavia!</a:t>
            </a:r>
            <a:br>
              <a:rPr lang="it-IT" dirty="0" smtClean="0"/>
            </a:br>
            <a:r>
              <a:rPr lang="it-IT" dirty="0" smtClean="0"/>
              <a:t>chi vuol esser lieto, sia:</a:t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 err="1" smtClean="0"/>
              <a:t>doman</a:t>
            </a:r>
            <a:r>
              <a:rPr lang="it-IT" dirty="0" smtClean="0"/>
              <a:t> non c'è certezza.</a:t>
            </a:r>
            <a:br>
              <a:rPr lang="it-IT" dirty="0" smtClean="0"/>
            </a:br>
            <a:r>
              <a:rPr lang="it-IT" dirty="0" smtClean="0"/>
              <a:t>Quest'è Bacco ed </a:t>
            </a:r>
            <a:r>
              <a:rPr lang="it-IT" dirty="0" err="1" smtClean="0"/>
              <a:t>Arïanna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belli, e l'un de l'altro ardenti:</a:t>
            </a:r>
            <a:br>
              <a:rPr lang="it-IT" dirty="0" smtClean="0"/>
            </a:br>
            <a:r>
              <a:rPr lang="it-IT" dirty="0" smtClean="0"/>
              <a:t>perché 'l tempo fugge e inganna,</a:t>
            </a:r>
            <a:br>
              <a:rPr lang="it-IT" dirty="0" smtClean="0"/>
            </a:br>
            <a:r>
              <a:rPr lang="it-IT" dirty="0" smtClean="0"/>
              <a:t>sempre insieme </a:t>
            </a:r>
            <a:r>
              <a:rPr lang="it-IT" dirty="0" err="1" smtClean="0"/>
              <a:t>stan</a:t>
            </a:r>
            <a:r>
              <a:rPr lang="it-IT" dirty="0" smtClean="0"/>
              <a:t> contenti.</a:t>
            </a:r>
            <a:br>
              <a:rPr lang="it-IT" dirty="0" smtClean="0"/>
            </a:br>
            <a:r>
              <a:rPr lang="it-IT" dirty="0" smtClean="0"/>
              <a:t>Queste ninfe ed altre genti</a:t>
            </a:r>
            <a:br>
              <a:rPr lang="it-IT" dirty="0" smtClean="0"/>
            </a:br>
            <a:r>
              <a:rPr lang="it-IT" dirty="0" smtClean="0"/>
              <a:t>sono allegre tuttavia.</a:t>
            </a:r>
            <a:br>
              <a:rPr lang="it-IT" dirty="0" smtClean="0"/>
            </a:br>
            <a:r>
              <a:rPr lang="it-IT" dirty="0" smtClean="0"/>
              <a:t>Chi vuol esser lieto, sia:</a:t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 err="1" smtClean="0"/>
              <a:t>doman</a:t>
            </a:r>
            <a:r>
              <a:rPr lang="it-IT" dirty="0" smtClean="0"/>
              <a:t> non c'è certezza.</a:t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811151" y="0"/>
            <a:ext cx="4332849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it-IT" dirty="0" smtClean="0"/>
              <a:t>   Donne e giovinetti amanti,</a:t>
            </a:r>
            <a:br>
              <a:rPr lang="it-IT" dirty="0" smtClean="0"/>
            </a:br>
            <a:r>
              <a:rPr lang="it-IT" dirty="0" smtClean="0"/>
              <a:t>viva Bacco e viva Amore!</a:t>
            </a:r>
            <a:br>
              <a:rPr lang="it-IT" dirty="0" smtClean="0"/>
            </a:br>
            <a:r>
              <a:rPr lang="it-IT" dirty="0" smtClean="0"/>
              <a:t>Ciascun suoni, balli e canti!</a:t>
            </a:r>
            <a:br>
              <a:rPr lang="it-IT" dirty="0" smtClean="0"/>
            </a:br>
            <a:r>
              <a:rPr lang="it-IT" dirty="0" smtClean="0"/>
              <a:t>Arda di dolcezza il </a:t>
            </a:r>
            <a:r>
              <a:rPr lang="it-IT" dirty="0" err="1" smtClean="0"/>
              <a:t>core</a:t>
            </a:r>
            <a:r>
              <a:rPr lang="it-IT" dirty="0" smtClean="0"/>
              <a:t>!</a:t>
            </a:r>
            <a:br>
              <a:rPr lang="it-IT" dirty="0" smtClean="0"/>
            </a:br>
            <a:r>
              <a:rPr lang="it-IT" dirty="0" smtClean="0"/>
              <a:t>Non fatica, non dolore!</a:t>
            </a:r>
            <a:br>
              <a:rPr lang="it-IT" dirty="0" smtClean="0"/>
            </a:br>
            <a:r>
              <a:rPr lang="it-IT" dirty="0" smtClean="0"/>
              <a:t>Ciò ch'a esser </a:t>
            </a:r>
            <a:r>
              <a:rPr lang="it-IT" dirty="0" err="1" smtClean="0"/>
              <a:t>convien</a:t>
            </a:r>
            <a:r>
              <a:rPr lang="it-IT" dirty="0" smtClean="0"/>
              <a:t> sia.</a:t>
            </a:r>
            <a:br>
              <a:rPr lang="it-IT" dirty="0" smtClean="0"/>
            </a:br>
            <a:r>
              <a:rPr lang="it-IT" dirty="0" smtClean="0"/>
              <a:t>Chi vuol esser lieto, sia:</a:t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 err="1" smtClean="0"/>
              <a:t>doman</a:t>
            </a:r>
            <a:r>
              <a:rPr lang="it-IT" dirty="0" smtClean="0"/>
              <a:t> non c'è certezza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98942" cy="396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775" y="0"/>
            <a:ext cx="3705225" cy="5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547446" y="4515729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Angelo Poliziano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 rot="10800000" flipV="1">
            <a:off x="1589648" y="4965311"/>
            <a:ext cx="255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Piero il fatuo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34904" y="5514536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Giuliano duca di  </a:t>
            </a:r>
            <a:r>
              <a:rPr lang="it-IT" sz="2000" dirty="0" err="1" smtClean="0"/>
              <a:t>Nemour</a:t>
            </a:r>
            <a:endParaRPr lang="it-IT" sz="2000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981157" y="2419646"/>
            <a:ext cx="2982351" cy="219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3418449" y="4515729"/>
            <a:ext cx="3671668" cy="63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0" idx="1"/>
          </p:cNvCxnSpPr>
          <p:nvPr/>
        </p:nvCxnSpPr>
        <p:spPr>
          <a:xfrm rot="10800000" flipH="1">
            <a:off x="1434903" y="2813539"/>
            <a:ext cx="154745" cy="2901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alligraphy">
  <a:themeElements>
    <a:clrScheme name="Calligraphy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20</Words>
  <PresentationFormat>Presentazione su schermo (4:3)</PresentationFormat>
  <Paragraphs>5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Cambria</vt:lpstr>
      <vt:lpstr>Calibri</vt:lpstr>
      <vt:lpstr>Noto Sans Symbols</vt:lpstr>
      <vt:lpstr>Calligraphy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HOME</dc:creator>
  <cp:lastModifiedBy>HOME</cp:lastModifiedBy>
  <cp:revision>57</cp:revision>
  <dcterms:modified xsi:type="dcterms:W3CDTF">2020-05-01T13:40:38Z</dcterms:modified>
</cp:coreProperties>
</file>