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306" r:id="rId2"/>
    <p:sldId id="304" r:id="rId3"/>
    <p:sldId id="382" r:id="rId4"/>
    <p:sldId id="383" r:id="rId5"/>
    <p:sldId id="307" r:id="rId6"/>
  </p:sldIdLst>
  <p:sldSz cx="9144000" cy="6858000" type="screen4x3"/>
  <p:notesSz cx="6858000" cy="9144000"/>
  <p:embeddedFontLst>
    <p:embeddedFont>
      <p:font typeface="Cambria" pitchFamily="18" charset="0"/>
      <p:regular r:id="rId8"/>
      <p:bold r:id="rId9"/>
      <p:italic r:id="rId10"/>
      <p:boldItalic r:id="rId11"/>
    </p:embeddedFont>
    <p:embeddedFont>
      <p:font typeface="Calibri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6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4634ff4cb3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4634ff4cb3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4634ff4cb3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4634ff4cb3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+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✕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÷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=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2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2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>
                <a:solidFill>
                  <a:schemeClr val="lt2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2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8620" algn="l">
              <a:spcBef>
                <a:spcPts val="560"/>
              </a:spcBef>
              <a:spcAft>
                <a:spcPts val="0"/>
              </a:spcAft>
              <a:buSzPts val="2520"/>
              <a:buChar char="+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Char char="–"/>
              <a:defRPr sz="2400"/>
            </a:lvl2pPr>
            <a:lvl3pPr marL="1371600" lvl="2" indent="-304800" algn="l">
              <a:spcBef>
                <a:spcPts val="400"/>
              </a:spcBef>
              <a:spcAft>
                <a:spcPts val="0"/>
              </a:spcAft>
              <a:buSzPts val="1200"/>
              <a:buChar char="✕"/>
              <a:defRPr sz="2000"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÷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=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8620" algn="l">
              <a:spcBef>
                <a:spcPts val="560"/>
              </a:spcBef>
              <a:spcAft>
                <a:spcPts val="0"/>
              </a:spcAft>
              <a:buSzPts val="2520"/>
              <a:buChar char="+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Char char="–"/>
              <a:defRPr sz="2400"/>
            </a:lvl2pPr>
            <a:lvl3pPr marL="1371600" lvl="2" indent="-304800" algn="l">
              <a:spcBef>
                <a:spcPts val="400"/>
              </a:spcBef>
              <a:spcAft>
                <a:spcPts val="0"/>
              </a:spcAft>
              <a:buSzPts val="1200"/>
              <a:buChar char="✕"/>
              <a:defRPr sz="2000"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÷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=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16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08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65760" algn="l">
              <a:spcBef>
                <a:spcPts val="480"/>
              </a:spcBef>
              <a:spcAft>
                <a:spcPts val="0"/>
              </a:spcAft>
              <a:buSzPts val="2160"/>
              <a:buChar char="+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✕"/>
              <a:defRPr sz="1800"/>
            </a:lvl3pPr>
            <a:lvl4pPr marL="1828800" lvl="3" indent="-320039" algn="l">
              <a:spcBef>
                <a:spcPts val="320"/>
              </a:spcBef>
              <a:spcAft>
                <a:spcPts val="0"/>
              </a:spcAft>
              <a:buSzPts val="1440"/>
              <a:buChar char="÷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=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16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08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65760" algn="l">
              <a:spcBef>
                <a:spcPts val="480"/>
              </a:spcBef>
              <a:spcAft>
                <a:spcPts val="0"/>
              </a:spcAft>
              <a:buSzPts val="2160"/>
              <a:buChar char="+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✕"/>
              <a:defRPr sz="1800"/>
            </a:lvl3pPr>
            <a:lvl4pPr marL="1828800" lvl="3" indent="-320039" algn="l">
              <a:spcBef>
                <a:spcPts val="320"/>
              </a:spcBef>
              <a:spcAft>
                <a:spcPts val="0"/>
              </a:spcAft>
              <a:buSzPts val="1440"/>
              <a:buChar char="÷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=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0"/>
          <p:cNvGrpSpPr/>
          <p:nvPr/>
        </p:nvGrpSpPr>
        <p:grpSpPr>
          <a:xfrm>
            <a:off x="1501126" y="454376"/>
            <a:ext cx="7499061" cy="4968173"/>
            <a:chOff x="348564" y="454079"/>
            <a:chExt cx="7499782" cy="4967826"/>
          </a:xfrm>
        </p:grpSpPr>
        <p:sp>
          <p:nvSpPr>
            <p:cNvPr id="63" name="Google Shape;63;p10"/>
            <p:cNvSpPr/>
            <p:nvPr/>
          </p:nvSpPr>
          <p:spPr>
            <a:xfrm rot="-120000">
              <a:off x="428596" y="580719"/>
              <a:ext cx="7339718" cy="47145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4991" dist="17780" dir="5400000" algn="tl" rotWithShape="0">
                <a:srgbClr val="000000">
                  <a:alpha val="6588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0"/>
            <p:cNvSpPr/>
            <p:nvPr/>
          </p:nvSpPr>
          <p:spPr>
            <a:xfrm rot="-60000">
              <a:off x="438122" y="571195"/>
              <a:ext cx="7339718" cy="47145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4991" dist="17780" dir="5400000" algn="tl" rotWithShape="0">
                <a:srgbClr val="000000">
                  <a:alpha val="6588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0"/>
            <p:cNvSpPr/>
            <p:nvPr/>
          </p:nvSpPr>
          <p:spPr>
            <a:xfrm>
              <a:off x="438122" y="553734"/>
              <a:ext cx="7339718" cy="47145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4991" dist="17780" dir="5400000" algn="tl" rotWithShape="0">
                <a:srgbClr val="000000">
                  <a:alpha val="6588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10"/>
          <p:cNvSpPr>
            <a:spLocks noGrp="1"/>
          </p:cNvSpPr>
          <p:nvPr>
            <p:ph type="pic" idx="2"/>
          </p:nvPr>
        </p:nvSpPr>
        <p:spPr>
          <a:xfrm>
            <a:off x="1651912" y="612776"/>
            <a:ext cx="7215238" cy="4602175"/>
          </a:xfrm>
          <a:prstGeom prst="rect">
            <a:avLst/>
          </a:prstGeom>
          <a:solidFill>
            <a:srgbClr val="FFEDED"/>
          </a:solidFill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880"/>
              <a:buFont typeface="Cambria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mbria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mbria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/>
          <p:nvPr/>
        </p:nvSpPr>
        <p:spPr>
          <a:xfrm rot="5400000">
            <a:off x="-2166968" y="2762243"/>
            <a:ext cx="5691227" cy="135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CLICK TO EDIT MASTER TITLE STYLE</a:t>
            </a:r>
            <a:endParaRPr sz="3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1714480" y="5481658"/>
            <a:ext cx="7215238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SzPts val="1260"/>
              <a:buNone/>
              <a:defRPr sz="1400"/>
            </a:lvl1pPr>
            <a:lvl2pPr marL="914400" lvl="1" indent="-228600" algn="ctr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ctr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marL="1828800" lvl="3" indent="-228600" algn="ctr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4pPr>
            <a:lvl5pPr marL="2286000" lvl="4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209800" y="-152400"/>
            <a:ext cx="47244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+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✕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÷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=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060959" y="2500325"/>
            <a:ext cx="5851525" cy="140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946159" y="-214320"/>
            <a:ext cx="5851525" cy="68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+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✕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÷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=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880"/>
              <a:buFont typeface="Cambria"/>
              <a:buChar char="+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mbria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✕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÷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mbria"/>
              <a:buChar char="=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57" r:id="rId6"/>
    <p:sldLayoutId id="214748365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7" name="Google Shape;40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6325" y="178800"/>
            <a:ext cx="9338249" cy="6487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Ghirlandaio-sassetti-lorenz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008098" cy="4561111"/>
          </a:xfrm>
          <a:prstGeom prst="rect">
            <a:avLst/>
          </a:prstGeom>
        </p:spPr>
      </p:pic>
      <p:sp>
        <p:nvSpPr>
          <p:cNvPr id="389" name="Google Shape;389;p61"/>
          <p:cNvSpPr txBox="1">
            <a:spLocks noGrp="1"/>
          </p:cNvSpPr>
          <p:nvPr>
            <p:ph type="title"/>
          </p:nvPr>
        </p:nvSpPr>
        <p:spPr>
          <a:xfrm>
            <a:off x="181225" y="178801"/>
            <a:ext cx="4275900" cy="8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1" name="Google Shape;391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8400" y="0"/>
            <a:ext cx="4980675" cy="704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medagl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5647" y="3840480"/>
            <a:ext cx="2958353" cy="3017520"/>
          </a:xfrm>
          <a:prstGeom prst="rect">
            <a:avLst/>
          </a:prstGeom>
        </p:spPr>
      </p:pic>
      <p:pic>
        <p:nvPicPr>
          <p:cNvPr id="7" name="Immagine 6" descr="vasarilorenz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296" y="0"/>
            <a:ext cx="5404955" cy="410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 descr="lorenz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090790" cy="2936251"/>
          </a:xfrm>
          <a:prstGeom prst="rect">
            <a:avLst/>
          </a:prstGeom>
        </p:spPr>
      </p:pic>
      <p:pic>
        <p:nvPicPr>
          <p:cNvPr id="5" name="Immagine 4" descr="lorenzoin botticell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97945"/>
            <a:ext cx="5167688" cy="3960055"/>
          </a:xfrm>
          <a:prstGeom prst="rect">
            <a:avLst/>
          </a:prstGeom>
        </p:spPr>
      </p:pic>
      <p:pic>
        <p:nvPicPr>
          <p:cNvPr id="6" name="Immagine 5" descr="lorenzo-il-magnific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2326" y="0"/>
            <a:ext cx="2841674" cy="3852047"/>
          </a:xfrm>
          <a:prstGeom prst="rect">
            <a:avLst/>
          </a:prstGeom>
        </p:spPr>
      </p:pic>
      <p:pic>
        <p:nvPicPr>
          <p:cNvPr id="8" name="Immagine 7" descr="lorenzobe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2855" y="2963851"/>
            <a:ext cx="3023089" cy="38941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0" y="0"/>
            <a:ext cx="4670474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it-IT" dirty="0" smtClean="0"/>
              <a:t>    Quant'è bella giovinezza,</a:t>
            </a:r>
            <a:br>
              <a:rPr lang="it-IT" dirty="0" smtClean="0"/>
            </a:br>
            <a:r>
              <a:rPr lang="it-IT" dirty="0" smtClean="0"/>
              <a:t>che si fugge tuttavia!</a:t>
            </a:r>
            <a:br>
              <a:rPr lang="it-IT" dirty="0" smtClean="0"/>
            </a:br>
            <a:r>
              <a:rPr lang="it-IT" dirty="0" smtClean="0"/>
              <a:t>chi vuol esser lieto, sia:</a:t>
            </a:r>
            <a:br>
              <a:rPr lang="it-IT" dirty="0" smtClean="0"/>
            </a:br>
            <a:r>
              <a:rPr lang="it-IT" dirty="0" smtClean="0"/>
              <a:t>di </a:t>
            </a:r>
            <a:r>
              <a:rPr lang="it-IT" dirty="0" err="1" smtClean="0"/>
              <a:t>doman</a:t>
            </a:r>
            <a:r>
              <a:rPr lang="it-IT" dirty="0" smtClean="0"/>
              <a:t> non c'è certezza.</a:t>
            </a:r>
            <a:br>
              <a:rPr lang="it-IT" dirty="0" smtClean="0"/>
            </a:br>
            <a:r>
              <a:rPr lang="it-IT" dirty="0" smtClean="0"/>
              <a:t>Quest'è Bacco ed </a:t>
            </a:r>
            <a:r>
              <a:rPr lang="it-IT" dirty="0" err="1" smtClean="0"/>
              <a:t>Arïanna</a:t>
            </a:r>
            <a:r>
              <a:rPr lang="it-IT" dirty="0" smtClean="0"/>
              <a:t>,</a:t>
            </a:r>
            <a:br>
              <a:rPr lang="it-IT" dirty="0" smtClean="0"/>
            </a:br>
            <a:r>
              <a:rPr lang="it-IT" dirty="0" smtClean="0"/>
              <a:t>belli, e l'un de l'altro ardenti:</a:t>
            </a:r>
            <a:br>
              <a:rPr lang="it-IT" dirty="0" smtClean="0"/>
            </a:br>
            <a:r>
              <a:rPr lang="it-IT" dirty="0" smtClean="0"/>
              <a:t>perché 'l tempo fugge e inganna,</a:t>
            </a:r>
            <a:br>
              <a:rPr lang="it-IT" dirty="0" smtClean="0"/>
            </a:br>
            <a:r>
              <a:rPr lang="it-IT" dirty="0" smtClean="0"/>
              <a:t>sempre insieme </a:t>
            </a:r>
            <a:r>
              <a:rPr lang="it-IT" dirty="0" err="1" smtClean="0"/>
              <a:t>stan</a:t>
            </a:r>
            <a:r>
              <a:rPr lang="it-IT" dirty="0" smtClean="0"/>
              <a:t> contenti.</a:t>
            </a:r>
            <a:br>
              <a:rPr lang="it-IT" dirty="0" smtClean="0"/>
            </a:br>
            <a:r>
              <a:rPr lang="it-IT" dirty="0" smtClean="0"/>
              <a:t>Queste ninfe ed altre genti</a:t>
            </a:r>
            <a:br>
              <a:rPr lang="it-IT" dirty="0" smtClean="0"/>
            </a:br>
            <a:r>
              <a:rPr lang="it-IT" dirty="0" smtClean="0"/>
              <a:t>sono allegre tuttavia.</a:t>
            </a:r>
            <a:br>
              <a:rPr lang="it-IT" dirty="0" smtClean="0"/>
            </a:br>
            <a:r>
              <a:rPr lang="it-IT" dirty="0" smtClean="0"/>
              <a:t>Chi vuol esser lieto, sia:</a:t>
            </a:r>
            <a:br>
              <a:rPr lang="it-IT" dirty="0" smtClean="0"/>
            </a:br>
            <a:r>
              <a:rPr lang="it-IT" dirty="0" smtClean="0"/>
              <a:t>di </a:t>
            </a:r>
            <a:r>
              <a:rPr lang="it-IT" dirty="0" err="1" smtClean="0"/>
              <a:t>doman</a:t>
            </a:r>
            <a:r>
              <a:rPr lang="it-IT" dirty="0" smtClean="0"/>
              <a:t> non c'è certezza.</a:t>
            </a:r>
            <a:br>
              <a:rPr lang="it-IT" dirty="0" smtClean="0"/>
            </a:br>
            <a:endParaRPr lang="it-IT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idx="2"/>
          </p:nvPr>
        </p:nvSpPr>
        <p:spPr>
          <a:xfrm>
            <a:off x="4811151" y="0"/>
            <a:ext cx="4332849" cy="6858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it-IT" dirty="0" smtClean="0"/>
              <a:t>   Donne e giovinetti amanti,</a:t>
            </a:r>
            <a:br>
              <a:rPr lang="it-IT" dirty="0" smtClean="0"/>
            </a:br>
            <a:r>
              <a:rPr lang="it-IT" dirty="0" smtClean="0"/>
              <a:t>viva Bacco e viva Amore!</a:t>
            </a:r>
            <a:br>
              <a:rPr lang="it-IT" dirty="0" smtClean="0"/>
            </a:br>
            <a:r>
              <a:rPr lang="it-IT" dirty="0" smtClean="0"/>
              <a:t>Ciascun suoni, balli e canti!</a:t>
            </a:r>
            <a:br>
              <a:rPr lang="it-IT" dirty="0" smtClean="0"/>
            </a:br>
            <a:r>
              <a:rPr lang="it-IT" dirty="0" smtClean="0"/>
              <a:t>Arda di dolcezza il </a:t>
            </a:r>
            <a:r>
              <a:rPr lang="it-IT" dirty="0" err="1" smtClean="0"/>
              <a:t>core</a:t>
            </a:r>
            <a:r>
              <a:rPr lang="it-IT" dirty="0" smtClean="0"/>
              <a:t>!</a:t>
            </a:r>
            <a:br>
              <a:rPr lang="it-IT" dirty="0" smtClean="0"/>
            </a:br>
            <a:r>
              <a:rPr lang="it-IT" dirty="0" smtClean="0"/>
              <a:t>Non fatica, non dolore!</a:t>
            </a:r>
            <a:br>
              <a:rPr lang="it-IT" dirty="0" smtClean="0"/>
            </a:br>
            <a:r>
              <a:rPr lang="it-IT" dirty="0" smtClean="0"/>
              <a:t>Ciò ch'a esser </a:t>
            </a:r>
            <a:r>
              <a:rPr lang="it-IT" dirty="0" err="1" smtClean="0"/>
              <a:t>convien</a:t>
            </a:r>
            <a:r>
              <a:rPr lang="it-IT" dirty="0" smtClean="0"/>
              <a:t> sia.</a:t>
            </a:r>
            <a:br>
              <a:rPr lang="it-IT" dirty="0" smtClean="0"/>
            </a:br>
            <a:r>
              <a:rPr lang="it-IT" dirty="0" smtClean="0"/>
              <a:t>Chi vuol esser lieto, sia:</a:t>
            </a:r>
            <a:br>
              <a:rPr lang="it-IT" dirty="0" smtClean="0"/>
            </a:br>
            <a:r>
              <a:rPr lang="it-IT" dirty="0" smtClean="0"/>
              <a:t>di </a:t>
            </a:r>
            <a:r>
              <a:rPr lang="it-IT" dirty="0" err="1" smtClean="0"/>
              <a:t>doman</a:t>
            </a:r>
            <a:r>
              <a:rPr lang="it-IT" dirty="0" smtClean="0"/>
              <a:t> non c'è certezza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4" name="Google Shape;414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598942" cy="3967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8775" y="0"/>
            <a:ext cx="3705225" cy="57054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sellaDiTesto 6"/>
          <p:cNvSpPr txBox="1"/>
          <p:nvPr/>
        </p:nvSpPr>
        <p:spPr>
          <a:xfrm>
            <a:off x="1547446" y="4515729"/>
            <a:ext cx="2481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Angelo Poliziano</a:t>
            </a:r>
            <a:endParaRPr lang="it-IT" sz="2400" dirty="0"/>
          </a:p>
        </p:txBody>
      </p:sp>
      <p:sp>
        <p:nvSpPr>
          <p:cNvPr id="9" name="CasellaDiTesto 8"/>
          <p:cNvSpPr txBox="1"/>
          <p:nvPr/>
        </p:nvSpPr>
        <p:spPr>
          <a:xfrm rot="10800000" flipV="1">
            <a:off x="1589648" y="4965311"/>
            <a:ext cx="2558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Piero il fatuo</a:t>
            </a:r>
            <a:endParaRPr lang="it-IT" sz="24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434904" y="5514536"/>
            <a:ext cx="30780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Giuliano duca di  </a:t>
            </a:r>
            <a:r>
              <a:rPr lang="it-IT" sz="2000" dirty="0" err="1" smtClean="0"/>
              <a:t>Nemour</a:t>
            </a:r>
            <a:endParaRPr lang="it-IT" sz="2000" dirty="0"/>
          </a:p>
        </p:txBody>
      </p:sp>
      <p:cxnSp>
        <p:nvCxnSpPr>
          <p:cNvPr id="12" name="Connettore 2 11"/>
          <p:cNvCxnSpPr/>
          <p:nvPr/>
        </p:nvCxnSpPr>
        <p:spPr>
          <a:xfrm flipV="1">
            <a:off x="3981157" y="2419646"/>
            <a:ext cx="2982351" cy="21945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V="1">
            <a:off x="3418449" y="4515729"/>
            <a:ext cx="3671668" cy="633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10" idx="1"/>
          </p:cNvCxnSpPr>
          <p:nvPr/>
        </p:nvCxnSpPr>
        <p:spPr>
          <a:xfrm rot="10800000" flipH="1">
            <a:off x="1434903" y="2813539"/>
            <a:ext cx="154745" cy="29010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Calligraphy">
  <a:themeElements>
    <a:clrScheme name="Calligraphy">
      <a:dk1>
        <a:srgbClr val="000000"/>
      </a:dk1>
      <a:lt1>
        <a:srgbClr val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2191</TotalTime>
  <Words>20</Words>
  <PresentationFormat>Presentazione su schermo (4:3)</PresentationFormat>
  <Paragraphs>5</Paragraphs>
  <Slides>5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Cambria</vt:lpstr>
      <vt:lpstr>Calibri</vt:lpstr>
      <vt:lpstr>Noto Sans Symbols</vt:lpstr>
      <vt:lpstr>Calligraphy</vt:lpstr>
      <vt:lpstr>Diapositiva 1</vt:lpstr>
      <vt:lpstr>Diapositiva 2</vt:lpstr>
      <vt:lpstr>Diapositiva 3</vt:lpstr>
      <vt:lpstr>Diapositiva 4</vt:lpstr>
      <vt:lpstr>Diapositiva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HOME</dc:creator>
  <cp:lastModifiedBy>HOME</cp:lastModifiedBy>
  <cp:revision>57</cp:revision>
  <dcterms:modified xsi:type="dcterms:W3CDTF">2020-05-01T13:40:38Z</dcterms:modified>
</cp:coreProperties>
</file>