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58CB8AB-B058-45E8-9A7E-858953C5BF0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6FBB3AE-025E-4E8D-AC34-7964466D984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LATİN DİLİ 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b="1" dirty="0" smtClean="0"/>
              <a:t>1. Grup Sıfatlar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1.grup sıfatlar üç bitimlidir.</a:t>
            </a:r>
          </a:p>
          <a:p>
            <a:endParaRPr lang="tr-TR" dirty="0" smtClean="0"/>
          </a:p>
          <a:p>
            <a:r>
              <a:rPr lang="tr-TR" dirty="0" smtClean="0"/>
              <a:t>1. ve 2.isim çekimine göre çekilir.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Örnek:</a:t>
            </a:r>
          </a:p>
          <a:p>
            <a:pPr>
              <a:buNone/>
            </a:pPr>
            <a:r>
              <a:rPr lang="tr-TR" dirty="0" err="1" smtClean="0"/>
              <a:t>bonus</a:t>
            </a:r>
            <a:r>
              <a:rPr lang="tr-TR" dirty="0" smtClean="0"/>
              <a:t>,</a:t>
            </a:r>
            <a:r>
              <a:rPr lang="tr-TR" dirty="0" err="1" smtClean="0"/>
              <a:t>bona</a:t>
            </a:r>
            <a:r>
              <a:rPr lang="tr-TR" dirty="0" smtClean="0"/>
              <a:t>, bonum: iyi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Çekimi şöyledir: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1. Grup Sıfatlar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899592" y="1600200"/>
          <a:ext cx="676875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188"/>
                <a:gridCol w="1692188"/>
                <a:gridCol w="1692188"/>
                <a:gridCol w="1692188"/>
              </a:tblGrid>
              <a:tr h="370840">
                <a:tc gridSpan="4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SIFATLAR (</a:t>
                      </a: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MASCULINUM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FEMININUM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NEUTRUM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1. Grup Sıfatlar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683568" y="1600200"/>
          <a:ext cx="662473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656184"/>
                <a:gridCol w="1656184"/>
                <a:gridCol w="1656184"/>
              </a:tblGrid>
              <a:tr h="370840">
                <a:tc gridSpan="4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SIFATLAR (</a:t>
                      </a:r>
                      <a:r>
                        <a:rPr lang="tr-TR" sz="1400" b="1" dirty="0" err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MASCULINUM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FEMININUM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NEUTRUM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bonorum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bonos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boni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bona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Sıfatlar bağlı olduğu ada sayı cins ve </a:t>
            </a:r>
            <a:r>
              <a:rPr lang="tr-TR" i="1" dirty="0" smtClean="0"/>
              <a:t>casus</a:t>
            </a:r>
            <a:r>
              <a:rPr lang="tr-TR" dirty="0" smtClean="0"/>
              <a:t> bakımından uymak zorundadır.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Örnek:</a:t>
            </a:r>
          </a:p>
          <a:p>
            <a:r>
              <a:rPr lang="tr-TR" dirty="0" err="1" smtClean="0"/>
              <a:t>Discipulus</a:t>
            </a:r>
            <a:r>
              <a:rPr lang="tr-TR" dirty="0" smtClean="0"/>
              <a:t> </a:t>
            </a:r>
            <a:r>
              <a:rPr lang="tr-TR" dirty="0" err="1" smtClean="0"/>
              <a:t>bonus</a:t>
            </a:r>
            <a:r>
              <a:rPr lang="tr-TR" dirty="0" smtClean="0"/>
              <a:t>: iyi erkek öğrenci</a:t>
            </a:r>
          </a:p>
          <a:p>
            <a:r>
              <a:rPr lang="tr-TR" dirty="0" err="1" smtClean="0"/>
              <a:t>Discipula</a:t>
            </a:r>
            <a:r>
              <a:rPr lang="tr-TR" dirty="0" smtClean="0"/>
              <a:t> </a:t>
            </a:r>
            <a:r>
              <a:rPr lang="tr-TR" dirty="0" err="1" smtClean="0"/>
              <a:t>bona</a:t>
            </a:r>
            <a:r>
              <a:rPr lang="tr-TR" dirty="0" smtClean="0"/>
              <a:t>: iyi kız öğrenci</a:t>
            </a:r>
          </a:p>
          <a:p>
            <a:r>
              <a:rPr lang="tr-TR" dirty="0" err="1" smtClean="0"/>
              <a:t>Bellum</a:t>
            </a:r>
            <a:r>
              <a:rPr lang="tr-TR" dirty="0" smtClean="0"/>
              <a:t> malum: kötü savaş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1. grup sıfatlara örnekler:</a:t>
            </a:r>
          </a:p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Parvus</a:t>
            </a:r>
            <a:r>
              <a:rPr lang="tr-TR" dirty="0" smtClean="0"/>
              <a:t>,</a:t>
            </a:r>
            <a:r>
              <a:rPr lang="tr-TR" dirty="0" err="1" smtClean="0"/>
              <a:t>parva</a:t>
            </a:r>
            <a:r>
              <a:rPr lang="tr-TR" dirty="0" smtClean="0"/>
              <a:t>,</a:t>
            </a:r>
            <a:r>
              <a:rPr lang="tr-TR" dirty="0" err="1" smtClean="0"/>
              <a:t>parvum</a:t>
            </a:r>
            <a:r>
              <a:rPr lang="tr-TR" dirty="0" smtClean="0"/>
              <a:t>:küçük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Magnus</a:t>
            </a:r>
            <a:r>
              <a:rPr lang="tr-TR" dirty="0" smtClean="0"/>
              <a:t>, </a:t>
            </a:r>
            <a:r>
              <a:rPr lang="tr-TR" dirty="0" err="1" smtClean="0"/>
              <a:t>magna</a:t>
            </a:r>
            <a:r>
              <a:rPr lang="tr-TR" dirty="0" smtClean="0"/>
              <a:t>, </a:t>
            </a:r>
            <a:r>
              <a:rPr lang="tr-TR" dirty="0" err="1" smtClean="0"/>
              <a:t>magnus</a:t>
            </a:r>
            <a:r>
              <a:rPr lang="tr-TR" dirty="0" smtClean="0"/>
              <a:t>: büyük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Multus</a:t>
            </a:r>
            <a:r>
              <a:rPr lang="tr-TR" dirty="0" smtClean="0"/>
              <a:t>, </a:t>
            </a:r>
            <a:r>
              <a:rPr lang="tr-TR" dirty="0" err="1" smtClean="0"/>
              <a:t>multa</a:t>
            </a:r>
            <a:r>
              <a:rPr lang="tr-TR" dirty="0" smtClean="0"/>
              <a:t>, </a:t>
            </a:r>
            <a:r>
              <a:rPr lang="tr-TR" dirty="0" err="1" smtClean="0"/>
              <a:t>multum</a:t>
            </a:r>
            <a:r>
              <a:rPr lang="tr-TR" dirty="0" smtClean="0"/>
              <a:t>: pek çok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Longus</a:t>
            </a:r>
            <a:r>
              <a:rPr lang="tr-TR" dirty="0" smtClean="0"/>
              <a:t>, longa, </a:t>
            </a:r>
            <a:r>
              <a:rPr lang="tr-TR" dirty="0" err="1" smtClean="0"/>
              <a:t>longum</a:t>
            </a:r>
            <a:r>
              <a:rPr lang="tr-TR" dirty="0" smtClean="0"/>
              <a:t>: uzun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Romanus</a:t>
            </a:r>
            <a:r>
              <a:rPr lang="tr-TR" dirty="0" smtClean="0"/>
              <a:t>, Romana, </a:t>
            </a:r>
            <a:r>
              <a:rPr lang="tr-TR" dirty="0" err="1" smtClean="0"/>
              <a:t>Romanum</a:t>
            </a:r>
            <a:r>
              <a:rPr lang="tr-TR" dirty="0" smtClean="0"/>
              <a:t>: Romalı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Sıfat Tamlaması Örnekleri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Küçük ev: </a:t>
            </a:r>
            <a:r>
              <a:rPr lang="tr-TR" dirty="0" err="1" smtClean="0"/>
              <a:t>casa</a:t>
            </a:r>
            <a:r>
              <a:rPr lang="tr-TR" dirty="0" smtClean="0"/>
              <a:t> </a:t>
            </a:r>
            <a:r>
              <a:rPr lang="tr-TR" dirty="0" err="1" smtClean="0"/>
              <a:t>parva</a:t>
            </a:r>
            <a:endParaRPr lang="tr-TR" dirty="0" smtClean="0"/>
          </a:p>
          <a:p>
            <a:pPr>
              <a:lnSpc>
                <a:spcPct val="200000"/>
              </a:lnSpc>
            </a:pPr>
            <a:r>
              <a:rPr lang="tr-TR" dirty="0" smtClean="0"/>
              <a:t>Büyük kapı: </a:t>
            </a:r>
            <a:r>
              <a:rPr lang="tr-TR" dirty="0" err="1" smtClean="0"/>
              <a:t>magna</a:t>
            </a:r>
            <a:r>
              <a:rPr lang="tr-TR" dirty="0" smtClean="0"/>
              <a:t> </a:t>
            </a:r>
            <a:r>
              <a:rPr lang="tr-TR" dirty="0" err="1" smtClean="0"/>
              <a:t>porta</a:t>
            </a:r>
            <a:endParaRPr lang="tr-TR" dirty="0" smtClean="0"/>
          </a:p>
          <a:p>
            <a:pPr>
              <a:lnSpc>
                <a:spcPct val="200000"/>
              </a:lnSpc>
            </a:pPr>
            <a:r>
              <a:rPr lang="tr-TR" dirty="0" smtClean="0"/>
              <a:t>Çalışkan erkek öğrenci: </a:t>
            </a:r>
            <a:r>
              <a:rPr lang="tr-TR" dirty="0" err="1" smtClean="0"/>
              <a:t>sedulus</a:t>
            </a:r>
            <a:r>
              <a:rPr lang="tr-TR" dirty="0" smtClean="0"/>
              <a:t> </a:t>
            </a:r>
            <a:r>
              <a:rPr lang="tr-TR" dirty="0" err="1" smtClean="0"/>
              <a:t>discipulus</a:t>
            </a:r>
            <a:endParaRPr lang="tr-TR" dirty="0" smtClean="0"/>
          </a:p>
          <a:p>
            <a:pPr>
              <a:lnSpc>
                <a:spcPct val="200000"/>
              </a:lnSpc>
            </a:pPr>
            <a:r>
              <a:rPr lang="tr-TR" dirty="0" smtClean="0"/>
              <a:t>İyi öğretmen: </a:t>
            </a:r>
            <a:r>
              <a:rPr lang="tr-TR" dirty="0" err="1" smtClean="0"/>
              <a:t>bonus</a:t>
            </a:r>
            <a:r>
              <a:rPr lang="tr-TR" dirty="0" smtClean="0"/>
              <a:t> </a:t>
            </a:r>
            <a:r>
              <a:rPr lang="tr-TR" dirty="0" err="1" smtClean="0"/>
              <a:t>magister</a:t>
            </a:r>
            <a:endParaRPr lang="tr-TR" dirty="0" smtClean="0"/>
          </a:p>
          <a:p>
            <a:pPr>
              <a:lnSpc>
                <a:spcPct val="200000"/>
              </a:lnSpc>
            </a:pPr>
            <a:r>
              <a:rPr lang="tr-TR" dirty="0" smtClean="0"/>
              <a:t>Ünlü filozof: </a:t>
            </a:r>
            <a:r>
              <a:rPr lang="tr-TR" dirty="0" err="1" smtClean="0"/>
              <a:t>clarus</a:t>
            </a:r>
            <a:r>
              <a:rPr lang="tr-TR" dirty="0" smtClean="0"/>
              <a:t> </a:t>
            </a:r>
            <a:r>
              <a:rPr lang="tr-TR" dirty="0" err="1" smtClean="0"/>
              <a:t>philosophus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aliştirmalar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Cümleleri çevirin:</a:t>
            </a:r>
          </a:p>
          <a:p>
            <a:pPr>
              <a:lnSpc>
                <a:spcPct val="200000"/>
              </a:lnSpc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hortis</a:t>
            </a:r>
            <a:r>
              <a:rPr lang="tr-TR" dirty="0" smtClean="0"/>
              <a:t> </a:t>
            </a:r>
            <a:r>
              <a:rPr lang="tr-TR" dirty="0" err="1" smtClean="0"/>
              <a:t>amici</a:t>
            </a:r>
            <a:r>
              <a:rPr lang="tr-TR" dirty="0" smtClean="0"/>
              <a:t> </a:t>
            </a:r>
            <a:r>
              <a:rPr lang="tr-TR" dirty="0" err="1" smtClean="0"/>
              <a:t>sunt</a:t>
            </a:r>
            <a:r>
              <a:rPr lang="tr-TR" dirty="0" smtClean="0"/>
              <a:t> </a:t>
            </a:r>
            <a:r>
              <a:rPr lang="tr-TR" dirty="0" err="1" smtClean="0"/>
              <a:t>pulchrae</a:t>
            </a:r>
            <a:r>
              <a:rPr lang="tr-TR" dirty="0" smtClean="0"/>
              <a:t> et </a:t>
            </a:r>
            <a:r>
              <a:rPr lang="tr-TR" dirty="0" err="1" smtClean="0"/>
              <a:t>variae</a:t>
            </a:r>
            <a:r>
              <a:rPr lang="tr-TR" dirty="0" smtClean="0"/>
              <a:t> </a:t>
            </a:r>
            <a:r>
              <a:rPr lang="tr-TR" dirty="0" err="1" smtClean="0"/>
              <a:t>rosae</a:t>
            </a:r>
            <a:r>
              <a:rPr lang="tr-TR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tr-TR" dirty="0" err="1" smtClean="0"/>
              <a:t>Historia</a:t>
            </a:r>
            <a:r>
              <a:rPr lang="tr-TR" dirty="0" smtClean="0"/>
              <a:t> </a:t>
            </a:r>
            <a:r>
              <a:rPr lang="tr-TR" dirty="0" err="1" smtClean="0"/>
              <a:t>populorum</a:t>
            </a:r>
            <a:r>
              <a:rPr lang="tr-TR" dirty="0" smtClean="0"/>
              <a:t> </a:t>
            </a:r>
            <a:r>
              <a:rPr lang="tr-TR" dirty="0" err="1" smtClean="0"/>
              <a:t>antiquorum</a:t>
            </a:r>
            <a:r>
              <a:rPr lang="tr-TR" dirty="0" smtClean="0"/>
              <a:t> </a:t>
            </a:r>
            <a:r>
              <a:rPr lang="tr-TR" dirty="0" err="1" smtClean="0"/>
              <a:t>est</a:t>
            </a:r>
            <a:r>
              <a:rPr lang="tr-TR" dirty="0" smtClean="0"/>
              <a:t> </a:t>
            </a:r>
            <a:r>
              <a:rPr lang="tr-TR" dirty="0" err="1" smtClean="0"/>
              <a:t>iucunda</a:t>
            </a:r>
            <a:r>
              <a:rPr lang="tr-TR" dirty="0" smtClean="0"/>
              <a:t> </a:t>
            </a:r>
            <a:r>
              <a:rPr lang="tr-TR" dirty="0" err="1" smtClean="0"/>
              <a:t>pueris</a:t>
            </a:r>
            <a:r>
              <a:rPr lang="tr-TR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tr-TR" dirty="0" err="1" smtClean="0"/>
              <a:t>Longis</a:t>
            </a:r>
            <a:r>
              <a:rPr lang="tr-TR" dirty="0" smtClean="0"/>
              <a:t> </a:t>
            </a:r>
            <a:r>
              <a:rPr lang="tr-TR" dirty="0" err="1" smtClean="0"/>
              <a:t>bellis</a:t>
            </a:r>
            <a:r>
              <a:rPr lang="tr-TR" dirty="0" smtClean="0"/>
              <a:t> </a:t>
            </a:r>
            <a:r>
              <a:rPr lang="tr-TR" dirty="0" err="1" smtClean="0"/>
              <a:t>Romani</a:t>
            </a:r>
            <a:r>
              <a:rPr lang="tr-TR" dirty="0" smtClean="0"/>
              <a:t> </a:t>
            </a:r>
            <a:r>
              <a:rPr lang="tr-TR" dirty="0" err="1" smtClean="0"/>
              <a:t>multas</a:t>
            </a:r>
            <a:r>
              <a:rPr lang="tr-TR" dirty="0" smtClean="0"/>
              <a:t> </a:t>
            </a:r>
            <a:r>
              <a:rPr lang="tr-TR" dirty="0" err="1" smtClean="0"/>
              <a:t>terras</a:t>
            </a:r>
            <a:r>
              <a:rPr lang="tr-TR" dirty="0" smtClean="0"/>
              <a:t> </a:t>
            </a:r>
            <a:r>
              <a:rPr lang="tr-TR" dirty="0" err="1" smtClean="0"/>
              <a:t>comparant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</TotalTime>
  <Words>227</Words>
  <Application>Microsoft Office PowerPoint</Application>
  <PresentationFormat>Ekran Gösterisi (4:3)</PresentationFormat>
  <Paragraphs>94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LATİN DİLİ I</vt:lpstr>
      <vt:lpstr>1. Grup Sıfatlar </vt:lpstr>
      <vt:lpstr>1. Grup Sıfatlar</vt:lpstr>
      <vt:lpstr>1. Grup Sıfatlar</vt:lpstr>
      <vt:lpstr>Slayt 5</vt:lpstr>
      <vt:lpstr>Slayt 6</vt:lpstr>
      <vt:lpstr>Slayt 7</vt:lpstr>
      <vt:lpstr>aliştirmalar</vt:lpstr>
    </vt:vector>
  </TitlesOfParts>
  <Company>DTCF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Kullanıcı</cp:lastModifiedBy>
  <cp:revision>3</cp:revision>
  <dcterms:created xsi:type="dcterms:W3CDTF">2020-02-06T13:05:21Z</dcterms:created>
  <dcterms:modified xsi:type="dcterms:W3CDTF">2020-02-13T13:03:57Z</dcterms:modified>
</cp:coreProperties>
</file>