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58CB8AB-B058-45E8-9A7E-858953C5BF0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FBB3AE-025E-4E8D-AC34-7964466D984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1. Grup Sıfatlar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1.grup sıfatlar üç bitimlidir.</a:t>
            </a:r>
          </a:p>
          <a:p>
            <a:endParaRPr lang="tr-TR" dirty="0" smtClean="0"/>
          </a:p>
          <a:p>
            <a:r>
              <a:rPr lang="tr-TR" dirty="0" smtClean="0"/>
              <a:t>1. ve 2.isim çekimine göre çekilir.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Örnek:</a:t>
            </a:r>
          </a:p>
          <a:p>
            <a:pPr>
              <a:buNone/>
            </a:pPr>
            <a:r>
              <a:rPr lang="tr-TR" dirty="0" err="1" smtClean="0"/>
              <a:t>bonus</a:t>
            </a:r>
            <a:r>
              <a:rPr lang="tr-TR" dirty="0" smtClean="0"/>
              <a:t>,</a:t>
            </a:r>
            <a:r>
              <a:rPr lang="tr-TR" dirty="0" err="1" smtClean="0"/>
              <a:t>bona</a:t>
            </a:r>
            <a:r>
              <a:rPr lang="tr-TR" dirty="0" smtClean="0"/>
              <a:t>, bonum: iyi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Çekimi şöyledir: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Grup Sıfatlar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99592" y="1600200"/>
          <a:ext cx="6768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188"/>
                <a:gridCol w="1692188"/>
                <a:gridCol w="1692188"/>
                <a:gridCol w="1692188"/>
              </a:tblGrid>
              <a:tr h="370840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Grup Sıfatlar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83568" y="1600200"/>
          <a:ext cx="66247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</a:tblGrid>
              <a:tr h="370840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Sıfatlar bağlı olduğu ada sayı cins ve </a:t>
            </a:r>
            <a:r>
              <a:rPr lang="tr-TR" i="1" dirty="0" smtClean="0"/>
              <a:t>casus</a:t>
            </a:r>
            <a:r>
              <a:rPr lang="tr-TR" dirty="0" smtClean="0"/>
              <a:t> bakımından uymak zorundadır.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Örnek:</a:t>
            </a:r>
          </a:p>
          <a:p>
            <a:r>
              <a:rPr lang="tr-TR" dirty="0" err="1" smtClean="0"/>
              <a:t>Discipulus</a:t>
            </a:r>
            <a:r>
              <a:rPr lang="tr-TR" dirty="0" smtClean="0"/>
              <a:t> </a:t>
            </a:r>
            <a:r>
              <a:rPr lang="tr-TR" dirty="0" err="1" smtClean="0"/>
              <a:t>bonus</a:t>
            </a:r>
            <a:r>
              <a:rPr lang="tr-TR" dirty="0" smtClean="0"/>
              <a:t>: iyi erkek öğrenci</a:t>
            </a:r>
          </a:p>
          <a:p>
            <a:r>
              <a:rPr lang="tr-TR" dirty="0" err="1" smtClean="0"/>
              <a:t>Discipula</a:t>
            </a:r>
            <a:r>
              <a:rPr lang="tr-TR" dirty="0" smtClean="0"/>
              <a:t> </a:t>
            </a:r>
            <a:r>
              <a:rPr lang="tr-TR" dirty="0" err="1" smtClean="0"/>
              <a:t>bona</a:t>
            </a:r>
            <a:r>
              <a:rPr lang="tr-TR" dirty="0" smtClean="0"/>
              <a:t>: iyi kız öğrenci</a:t>
            </a:r>
          </a:p>
          <a:p>
            <a:r>
              <a:rPr lang="tr-TR" dirty="0" err="1" smtClean="0"/>
              <a:t>Bellum</a:t>
            </a:r>
            <a:r>
              <a:rPr lang="tr-TR" dirty="0" smtClean="0"/>
              <a:t> malum: kötü savaş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1. grup sıfatlara örnekler:</a:t>
            </a:r>
          </a:p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Parvus</a:t>
            </a:r>
            <a:r>
              <a:rPr lang="tr-TR" dirty="0" smtClean="0"/>
              <a:t>,</a:t>
            </a:r>
            <a:r>
              <a:rPr lang="tr-TR" dirty="0" err="1" smtClean="0"/>
              <a:t>parva</a:t>
            </a:r>
            <a:r>
              <a:rPr lang="tr-TR" dirty="0" smtClean="0"/>
              <a:t>,</a:t>
            </a:r>
            <a:r>
              <a:rPr lang="tr-TR" dirty="0" err="1" smtClean="0"/>
              <a:t>parvum</a:t>
            </a:r>
            <a:r>
              <a:rPr lang="tr-TR" dirty="0" smtClean="0"/>
              <a:t>:küçük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Magnus</a:t>
            </a:r>
            <a:r>
              <a:rPr lang="tr-TR" dirty="0" smtClean="0"/>
              <a:t>, </a:t>
            </a:r>
            <a:r>
              <a:rPr lang="tr-TR" dirty="0" err="1" smtClean="0"/>
              <a:t>magna</a:t>
            </a:r>
            <a:r>
              <a:rPr lang="tr-TR" dirty="0" smtClean="0"/>
              <a:t>, </a:t>
            </a:r>
            <a:r>
              <a:rPr lang="tr-TR" dirty="0" err="1" smtClean="0"/>
              <a:t>magnus</a:t>
            </a:r>
            <a:r>
              <a:rPr lang="tr-TR" dirty="0" smtClean="0"/>
              <a:t>: büyük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Multus</a:t>
            </a:r>
            <a:r>
              <a:rPr lang="tr-TR" dirty="0" smtClean="0"/>
              <a:t>, </a:t>
            </a:r>
            <a:r>
              <a:rPr lang="tr-TR" dirty="0" err="1" smtClean="0"/>
              <a:t>multa</a:t>
            </a:r>
            <a:r>
              <a:rPr lang="tr-TR" dirty="0" smtClean="0"/>
              <a:t>, </a:t>
            </a:r>
            <a:r>
              <a:rPr lang="tr-TR" dirty="0" err="1" smtClean="0"/>
              <a:t>multum</a:t>
            </a:r>
            <a:r>
              <a:rPr lang="tr-TR" dirty="0" smtClean="0"/>
              <a:t>: pek çok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Longus</a:t>
            </a:r>
            <a:r>
              <a:rPr lang="tr-TR" dirty="0" smtClean="0"/>
              <a:t>, longa, </a:t>
            </a:r>
            <a:r>
              <a:rPr lang="tr-TR" dirty="0" err="1" smtClean="0"/>
              <a:t>longum</a:t>
            </a:r>
            <a:r>
              <a:rPr lang="tr-TR" dirty="0" smtClean="0"/>
              <a:t>: uzun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Romanus</a:t>
            </a:r>
            <a:r>
              <a:rPr lang="tr-TR" dirty="0" smtClean="0"/>
              <a:t>, Romana, </a:t>
            </a:r>
            <a:r>
              <a:rPr lang="tr-TR" dirty="0" err="1" smtClean="0"/>
              <a:t>Romanum</a:t>
            </a:r>
            <a:r>
              <a:rPr lang="tr-TR" dirty="0" smtClean="0"/>
              <a:t>: Romalı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Sıfat Tamlaması Örnekleri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Küçük ev: </a:t>
            </a:r>
            <a:r>
              <a:rPr lang="tr-TR" dirty="0" err="1" smtClean="0"/>
              <a:t>casa</a:t>
            </a:r>
            <a:r>
              <a:rPr lang="tr-TR" dirty="0" smtClean="0"/>
              <a:t> </a:t>
            </a:r>
            <a:r>
              <a:rPr lang="tr-TR" dirty="0" err="1" smtClean="0"/>
              <a:t>parva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/>
              <a:t>Büyük kapı: </a:t>
            </a:r>
            <a:r>
              <a:rPr lang="tr-TR" dirty="0" err="1" smtClean="0"/>
              <a:t>magna</a:t>
            </a:r>
            <a:r>
              <a:rPr lang="tr-TR" dirty="0" smtClean="0"/>
              <a:t> </a:t>
            </a:r>
            <a:r>
              <a:rPr lang="tr-TR" dirty="0" err="1" smtClean="0"/>
              <a:t>porta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/>
              <a:t>Çalışkan erkek öğrenci: </a:t>
            </a:r>
            <a:r>
              <a:rPr lang="tr-TR" dirty="0" err="1" smtClean="0"/>
              <a:t>sedulus</a:t>
            </a:r>
            <a:r>
              <a:rPr lang="tr-TR" dirty="0" smtClean="0"/>
              <a:t> </a:t>
            </a:r>
            <a:r>
              <a:rPr lang="tr-TR" dirty="0" err="1" smtClean="0"/>
              <a:t>discipulus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/>
              <a:t>İyi öğretmen: </a:t>
            </a:r>
            <a:r>
              <a:rPr lang="tr-TR" dirty="0" err="1" smtClean="0"/>
              <a:t>bonus</a:t>
            </a:r>
            <a:r>
              <a:rPr lang="tr-TR" dirty="0" smtClean="0"/>
              <a:t> </a:t>
            </a:r>
            <a:r>
              <a:rPr lang="tr-TR" dirty="0" err="1" smtClean="0"/>
              <a:t>magister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/>
              <a:t>Ünlü filozof: </a:t>
            </a:r>
            <a:r>
              <a:rPr lang="tr-TR" dirty="0" err="1" smtClean="0"/>
              <a:t>clarus</a:t>
            </a:r>
            <a:r>
              <a:rPr lang="tr-TR" dirty="0" smtClean="0"/>
              <a:t> </a:t>
            </a:r>
            <a:r>
              <a:rPr lang="tr-TR" dirty="0" err="1" smtClean="0"/>
              <a:t>philosophus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aliştirmalar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Cümleleri çevirin: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hortis</a:t>
            </a:r>
            <a:r>
              <a:rPr lang="tr-TR" dirty="0" smtClean="0"/>
              <a:t> </a:t>
            </a:r>
            <a:r>
              <a:rPr lang="tr-TR" dirty="0" err="1" smtClean="0"/>
              <a:t>amici</a:t>
            </a:r>
            <a:r>
              <a:rPr lang="tr-TR" dirty="0" smtClean="0"/>
              <a:t> </a:t>
            </a:r>
            <a:r>
              <a:rPr lang="tr-TR" dirty="0" err="1" smtClean="0"/>
              <a:t>sunt</a:t>
            </a:r>
            <a:r>
              <a:rPr lang="tr-TR" dirty="0" smtClean="0"/>
              <a:t> </a:t>
            </a:r>
            <a:r>
              <a:rPr lang="tr-TR" dirty="0" err="1" smtClean="0"/>
              <a:t>pulchrae</a:t>
            </a:r>
            <a:r>
              <a:rPr lang="tr-TR" dirty="0" smtClean="0"/>
              <a:t> et </a:t>
            </a:r>
            <a:r>
              <a:rPr lang="tr-TR" dirty="0" err="1" smtClean="0"/>
              <a:t>variae</a:t>
            </a:r>
            <a:r>
              <a:rPr lang="tr-TR" dirty="0" smtClean="0"/>
              <a:t> </a:t>
            </a:r>
            <a:r>
              <a:rPr lang="tr-TR" dirty="0" err="1" smtClean="0"/>
              <a:t>rosae</a:t>
            </a:r>
            <a:r>
              <a:rPr lang="tr-TR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Historia</a:t>
            </a:r>
            <a:r>
              <a:rPr lang="tr-TR" dirty="0" smtClean="0"/>
              <a:t> </a:t>
            </a:r>
            <a:r>
              <a:rPr lang="tr-TR" dirty="0" err="1" smtClean="0"/>
              <a:t>populorum</a:t>
            </a:r>
            <a:r>
              <a:rPr lang="tr-TR" dirty="0" smtClean="0"/>
              <a:t> </a:t>
            </a:r>
            <a:r>
              <a:rPr lang="tr-TR" dirty="0" err="1" smtClean="0"/>
              <a:t>antiquorum</a:t>
            </a:r>
            <a:r>
              <a:rPr lang="tr-TR" dirty="0" smtClean="0"/>
              <a:t> </a:t>
            </a:r>
            <a:r>
              <a:rPr lang="tr-TR" dirty="0" err="1" smtClean="0"/>
              <a:t>est</a:t>
            </a:r>
            <a:r>
              <a:rPr lang="tr-TR" dirty="0" smtClean="0"/>
              <a:t> </a:t>
            </a:r>
            <a:r>
              <a:rPr lang="tr-TR" dirty="0" err="1" smtClean="0"/>
              <a:t>iucunda</a:t>
            </a:r>
            <a:r>
              <a:rPr lang="tr-TR" dirty="0" smtClean="0"/>
              <a:t> </a:t>
            </a:r>
            <a:r>
              <a:rPr lang="tr-TR" dirty="0" err="1" smtClean="0"/>
              <a:t>pueris</a:t>
            </a:r>
            <a:r>
              <a:rPr lang="tr-TR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Longis</a:t>
            </a:r>
            <a:r>
              <a:rPr lang="tr-TR" dirty="0" smtClean="0"/>
              <a:t> </a:t>
            </a:r>
            <a:r>
              <a:rPr lang="tr-TR" dirty="0" err="1" smtClean="0"/>
              <a:t>bellis</a:t>
            </a:r>
            <a:r>
              <a:rPr lang="tr-TR" dirty="0" smtClean="0"/>
              <a:t> </a:t>
            </a:r>
            <a:r>
              <a:rPr lang="tr-TR" dirty="0" err="1" smtClean="0"/>
              <a:t>Romani</a:t>
            </a:r>
            <a:r>
              <a:rPr lang="tr-TR" dirty="0" smtClean="0"/>
              <a:t> </a:t>
            </a:r>
            <a:r>
              <a:rPr lang="tr-TR" dirty="0" err="1" smtClean="0"/>
              <a:t>multas</a:t>
            </a:r>
            <a:r>
              <a:rPr lang="tr-TR" dirty="0" smtClean="0"/>
              <a:t> </a:t>
            </a:r>
            <a:r>
              <a:rPr lang="tr-TR" dirty="0" err="1" smtClean="0"/>
              <a:t>terras</a:t>
            </a:r>
            <a:r>
              <a:rPr lang="tr-TR" dirty="0" smtClean="0"/>
              <a:t> </a:t>
            </a:r>
            <a:r>
              <a:rPr lang="tr-TR" dirty="0" err="1" smtClean="0"/>
              <a:t>comparant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</TotalTime>
  <Words>227</Words>
  <Application>Microsoft Office PowerPoint</Application>
  <PresentationFormat>Ekran Gösterisi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1. Grup Sıfatlar </vt:lpstr>
      <vt:lpstr>1. Grup Sıfatlar</vt:lpstr>
      <vt:lpstr>1. Grup Sıfatlar</vt:lpstr>
      <vt:lpstr>Slayt 5</vt:lpstr>
      <vt:lpstr>Slayt 6</vt:lpstr>
      <vt:lpstr>Slayt 7</vt:lpstr>
      <vt:lpstr>aliştirmalar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3</cp:revision>
  <dcterms:created xsi:type="dcterms:W3CDTF">2020-02-06T13:05:21Z</dcterms:created>
  <dcterms:modified xsi:type="dcterms:W3CDTF">2020-02-13T13:03:57Z</dcterms:modified>
</cp:coreProperties>
</file>