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p:restoredTop sz="94665"/>
  </p:normalViewPr>
  <p:slideViewPr>
    <p:cSldViewPr snapToGrid="0" snapToObjects="1">
      <p:cViewPr varScale="1">
        <p:scale>
          <a:sx n="88" d="100"/>
          <a:sy n="88" d="100"/>
        </p:scale>
        <p:origin x="184" y="5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5762430-E240-974C-84FB-1378443CEF1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tıklayın</a:t>
            </a:r>
          </a:p>
        </p:txBody>
      </p:sp>
      <p:sp>
        <p:nvSpPr>
          <p:cNvPr id="3" name="Alt Başlık 2">
            <a:extLst>
              <a:ext uri="{FF2B5EF4-FFF2-40B4-BE49-F238E27FC236}">
                <a16:creationId xmlns:a16="http://schemas.microsoft.com/office/drawing/2014/main" id="{C0CCA47F-881B-1F42-BAA2-8DDB34921F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9D2A3BB5-341F-6F45-BBC7-9875C8B3375C}"/>
              </a:ext>
            </a:extLst>
          </p:cNvPr>
          <p:cNvSpPr>
            <a:spLocks noGrp="1"/>
          </p:cNvSpPr>
          <p:nvPr>
            <p:ph type="dt" sz="half" idx="10"/>
          </p:nvPr>
        </p:nvSpPr>
        <p:spPr/>
        <p:txBody>
          <a:bodyPr/>
          <a:lstStyle/>
          <a:p>
            <a:fld id="{D7EB4BA3-C5FA-2A43-873B-92445A19E1BD}" type="datetimeFigureOut">
              <a:rPr lang="tr-TR" smtClean="0"/>
              <a:t>15.02.2018</a:t>
            </a:fld>
            <a:endParaRPr lang="tr-TR"/>
          </a:p>
        </p:txBody>
      </p:sp>
      <p:sp>
        <p:nvSpPr>
          <p:cNvPr id="5" name="Alt Bilgi Yer Tutucusu 4">
            <a:extLst>
              <a:ext uri="{FF2B5EF4-FFF2-40B4-BE49-F238E27FC236}">
                <a16:creationId xmlns:a16="http://schemas.microsoft.com/office/drawing/2014/main" id="{3F3151EB-48CC-134D-AE12-6ABDF2627A3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F726F58-3FC1-494F-BE20-F8976E6B8D13}"/>
              </a:ext>
            </a:extLst>
          </p:cNvPr>
          <p:cNvSpPr>
            <a:spLocks noGrp="1"/>
          </p:cNvSpPr>
          <p:nvPr>
            <p:ph type="sldNum" sz="quarter" idx="12"/>
          </p:nvPr>
        </p:nvSpPr>
        <p:spPr/>
        <p:txBody>
          <a:bodyPr/>
          <a:lstStyle/>
          <a:p>
            <a:fld id="{005BDF60-EE1C-394F-BF9F-0A9EC07497EC}" type="slidenum">
              <a:rPr lang="tr-TR" smtClean="0"/>
              <a:t>‹#›</a:t>
            </a:fld>
            <a:endParaRPr lang="tr-TR"/>
          </a:p>
        </p:txBody>
      </p:sp>
    </p:spTree>
    <p:extLst>
      <p:ext uri="{BB962C8B-B14F-4D97-AF65-F5344CB8AC3E}">
        <p14:creationId xmlns:p14="http://schemas.microsoft.com/office/powerpoint/2010/main" val="2236854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E1383E8-4403-CA48-A05C-905419DFA6A6}"/>
              </a:ext>
            </a:extLst>
          </p:cNvPr>
          <p:cNvSpPr>
            <a:spLocks noGrp="1"/>
          </p:cNvSpPr>
          <p:nvPr>
            <p:ph type="title"/>
          </p:nvPr>
        </p:nvSpPr>
        <p:spPr/>
        <p:txBody>
          <a:bodyPr/>
          <a:lstStyle/>
          <a:p>
            <a:r>
              <a:rPr lang="tr-TR"/>
              <a:t>Asıl başlık stili için tıklayın</a:t>
            </a:r>
          </a:p>
        </p:txBody>
      </p:sp>
      <p:sp>
        <p:nvSpPr>
          <p:cNvPr id="3" name="Dikey Metin Yer Tutucusu 2">
            <a:extLst>
              <a:ext uri="{FF2B5EF4-FFF2-40B4-BE49-F238E27FC236}">
                <a16:creationId xmlns:a16="http://schemas.microsoft.com/office/drawing/2014/main" id="{5DA21246-363D-C442-B800-7225CF51EF1E}"/>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4BE8C8B-61B3-CA4D-A121-E171FA85CDB8}"/>
              </a:ext>
            </a:extLst>
          </p:cNvPr>
          <p:cNvSpPr>
            <a:spLocks noGrp="1"/>
          </p:cNvSpPr>
          <p:nvPr>
            <p:ph type="dt" sz="half" idx="10"/>
          </p:nvPr>
        </p:nvSpPr>
        <p:spPr/>
        <p:txBody>
          <a:bodyPr/>
          <a:lstStyle/>
          <a:p>
            <a:fld id="{D7EB4BA3-C5FA-2A43-873B-92445A19E1BD}" type="datetimeFigureOut">
              <a:rPr lang="tr-TR" smtClean="0"/>
              <a:t>15.02.2018</a:t>
            </a:fld>
            <a:endParaRPr lang="tr-TR"/>
          </a:p>
        </p:txBody>
      </p:sp>
      <p:sp>
        <p:nvSpPr>
          <p:cNvPr id="5" name="Alt Bilgi Yer Tutucusu 4">
            <a:extLst>
              <a:ext uri="{FF2B5EF4-FFF2-40B4-BE49-F238E27FC236}">
                <a16:creationId xmlns:a16="http://schemas.microsoft.com/office/drawing/2014/main" id="{84D511D0-345A-9E44-84FD-6AD3A932923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EB3A555-1487-BC4F-8D31-6E7EB15DDDBC}"/>
              </a:ext>
            </a:extLst>
          </p:cNvPr>
          <p:cNvSpPr>
            <a:spLocks noGrp="1"/>
          </p:cNvSpPr>
          <p:nvPr>
            <p:ph type="sldNum" sz="quarter" idx="12"/>
          </p:nvPr>
        </p:nvSpPr>
        <p:spPr/>
        <p:txBody>
          <a:bodyPr/>
          <a:lstStyle/>
          <a:p>
            <a:fld id="{005BDF60-EE1C-394F-BF9F-0A9EC07497EC}" type="slidenum">
              <a:rPr lang="tr-TR" smtClean="0"/>
              <a:t>‹#›</a:t>
            </a:fld>
            <a:endParaRPr lang="tr-TR"/>
          </a:p>
        </p:txBody>
      </p:sp>
    </p:spTree>
    <p:extLst>
      <p:ext uri="{BB962C8B-B14F-4D97-AF65-F5344CB8AC3E}">
        <p14:creationId xmlns:p14="http://schemas.microsoft.com/office/powerpoint/2010/main" val="802304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633B2A99-47D3-B04F-B558-55F6D5022A98}"/>
              </a:ext>
            </a:extLst>
          </p:cNvPr>
          <p:cNvSpPr>
            <a:spLocks noGrp="1"/>
          </p:cNvSpPr>
          <p:nvPr>
            <p:ph type="title" orient="vert"/>
          </p:nvPr>
        </p:nvSpPr>
        <p:spPr>
          <a:xfrm>
            <a:off x="8724900" y="365125"/>
            <a:ext cx="2628900" cy="5811838"/>
          </a:xfrm>
        </p:spPr>
        <p:txBody>
          <a:bodyPr vert="eaVert"/>
          <a:lstStyle/>
          <a:p>
            <a:r>
              <a:rPr lang="tr-TR"/>
              <a:t>Asıl başlık stili için tıklayın</a:t>
            </a:r>
          </a:p>
        </p:txBody>
      </p:sp>
      <p:sp>
        <p:nvSpPr>
          <p:cNvPr id="3" name="Dikey Metin Yer Tutucusu 2">
            <a:extLst>
              <a:ext uri="{FF2B5EF4-FFF2-40B4-BE49-F238E27FC236}">
                <a16:creationId xmlns:a16="http://schemas.microsoft.com/office/drawing/2014/main" id="{4450D6A4-7D60-BE4E-B8A4-F59C66B9CE11}"/>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4B35420-45AB-8A42-A8D6-C1F630F3194F}"/>
              </a:ext>
            </a:extLst>
          </p:cNvPr>
          <p:cNvSpPr>
            <a:spLocks noGrp="1"/>
          </p:cNvSpPr>
          <p:nvPr>
            <p:ph type="dt" sz="half" idx="10"/>
          </p:nvPr>
        </p:nvSpPr>
        <p:spPr/>
        <p:txBody>
          <a:bodyPr/>
          <a:lstStyle/>
          <a:p>
            <a:fld id="{D7EB4BA3-C5FA-2A43-873B-92445A19E1BD}" type="datetimeFigureOut">
              <a:rPr lang="tr-TR" smtClean="0"/>
              <a:t>15.02.2018</a:t>
            </a:fld>
            <a:endParaRPr lang="tr-TR"/>
          </a:p>
        </p:txBody>
      </p:sp>
      <p:sp>
        <p:nvSpPr>
          <p:cNvPr id="5" name="Alt Bilgi Yer Tutucusu 4">
            <a:extLst>
              <a:ext uri="{FF2B5EF4-FFF2-40B4-BE49-F238E27FC236}">
                <a16:creationId xmlns:a16="http://schemas.microsoft.com/office/drawing/2014/main" id="{379465E0-F913-4246-81A1-9CD93AE3FC6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F9A357B-677F-8549-A2D4-CCFE146296E0}"/>
              </a:ext>
            </a:extLst>
          </p:cNvPr>
          <p:cNvSpPr>
            <a:spLocks noGrp="1"/>
          </p:cNvSpPr>
          <p:nvPr>
            <p:ph type="sldNum" sz="quarter" idx="12"/>
          </p:nvPr>
        </p:nvSpPr>
        <p:spPr/>
        <p:txBody>
          <a:bodyPr/>
          <a:lstStyle/>
          <a:p>
            <a:fld id="{005BDF60-EE1C-394F-BF9F-0A9EC07497EC}" type="slidenum">
              <a:rPr lang="tr-TR" smtClean="0"/>
              <a:t>‹#›</a:t>
            </a:fld>
            <a:endParaRPr lang="tr-TR"/>
          </a:p>
        </p:txBody>
      </p:sp>
    </p:spTree>
    <p:extLst>
      <p:ext uri="{BB962C8B-B14F-4D97-AF65-F5344CB8AC3E}">
        <p14:creationId xmlns:p14="http://schemas.microsoft.com/office/powerpoint/2010/main" val="1807807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7597D17-3091-9244-B05A-EB18300C6174}"/>
              </a:ext>
            </a:extLst>
          </p:cNvPr>
          <p:cNvSpPr>
            <a:spLocks noGrp="1"/>
          </p:cNvSpPr>
          <p:nvPr>
            <p:ph type="title"/>
          </p:nvPr>
        </p:nvSpPr>
        <p:spPr/>
        <p:txBody>
          <a:bodyPr/>
          <a:lstStyle/>
          <a:p>
            <a:r>
              <a:rPr lang="tr-TR"/>
              <a:t>Asıl başlık stili için tıklayın</a:t>
            </a:r>
          </a:p>
        </p:txBody>
      </p:sp>
      <p:sp>
        <p:nvSpPr>
          <p:cNvPr id="3" name="İçerik Yer Tutucusu 2">
            <a:extLst>
              <a:ext uri="{FF2B5EF4-FFF2-40B4-BE49-F238E27FC236}">
                <a16:creationId xmlns:a16="http://schemas.microsoft.com/office/drawing/2014/main" id="{7891F001-B8BD-A94D-9940-8765C0BC5787}"/>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78DC406-FE13-774F-98D4-93C785FDF382}"/>
              </a:ext>
            </a:extLst>
          </p:cNvPr>
          <p:cNvSpPr>
            <a:spLocks noGrp="1"/>
          </p:cNvSpPr>
          <p:nvPr>
            <p:ph type="dt" sz="half" idx="10"/>
          </p:nvPr>
        </p:nvSpPr>
        <p:spPr/>
        <p:txBody>
          <a:bodyPr/>
          <a:lstStyle/>
          <a:p>
            <a:fld id="{D7EB4BA3-C5FA-2A43-873B-92445A19E1BD}" type="datetimeFigureOut">
              <a:rPr lang="tr-TR" smtClean="0"/>
              <a:t>15.02.2018</a:t>
            </a:fld>
            <a:endParaRPr lang="tr-TR"/>
          </a:p>
        </p:txBody>
      </p:sp>
      <p:sp>
        <p:nvSpPr>
          <p:cNvPr id="5" name="Alt Bilgi Yer Tutucusu 4">
            <a:extLst>
              <a:ext uri="{FF2B5EF4-FFF2-40B4-BE49-F238E27FC236}">
                <a16:creationId xmlns:a16="http://schemas.microsoft.com/office/drawing/2014/main" id="{FC66D2D5-EF6E-4B42-A49B-56309488DCE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66DCC2D-599C-BF45-A013-A2072DEC452B}"/>
              </a:ext>
            </a:extLst>
          </p:cNvPr>
          <p:cNvSpPr>
            <a:spLocks noGrp="1"/>
          </p:cNvSpPr>
          <p:nvPr>
            <p:ph type="sldNum" sz="quarter" idx="12"/>
          </p:nvPr>
        </p:nvSpPr>
        <p:spPr/>
        <p:txBody>
          <a:bodyPr/>
          <a:lstStyle/>
          <a:p>
            <a:fld id="{005BDF60-EE1C-394F-BF9F-0A9EC07497EC}" type="slidenum">
              <a:rPr lang="tr-TR" smtClean="0"/>
              <a:t>‹#›</a:t>
            </a:fld>
            <a:endParaRPr lang="tr-TR"/>
          </a:p>
        </p:txBody>
      </p:sp>
    </p:spTree>
    <p:extLst>
      <p:ext uri="{BB962C8B-B14F-4D97-AF65-F5344CB8AC3E}">
        <p14:creationId xmlns:p14="http://schemas.microsoft.com/office/powerpoint/2010/main" val="4269276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2341A22-3F91-7740-8DD0-4E5A5BFE253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 için tıklayın</a:t>
            </a:r>
          </a:p>
        </p:txBody>
      </p:sp>
      <p:sp>
        <p:nvSpPr>
          <p:cNvPr id="3" name="Metin Yer Tutucusu 2">
            <a:extLst>
              <a:ext uri="{FF2B5EF4-FFF2-40B4-BE49-F238E27FC236}">
                <a16:creationId xmlns:a16="http://schemas.microsoft.com/office/drawing/2014/main" id="{60A618AE-C6F0-6C4F-8F19-C86D879FF9B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142C7871-E576-9A46-B188-CF987A9B9038}"/>
              </a:ext>
            </a:extLst>
          </p:cNvPr>
          <p:cNvSpPr>
            <a:spLocks noGrp="1"/>
          </p:cNvSpPr>
          <p:nvPr>
            <p:ph type="dt" sz="half" idx="10"/>
          </p:nvPr>
        </p:nvSpPr>
        <p:spPr/>
        <p:txBody>
          <a:bodyPr/>
          <a:lstStyle/>
          <a:p>
            <a:fld id="{D7EB4BA3-C5FA-2A43-873B-92445A19E1BD}" type="datetimeFigureOut">
              <a:rPr lang="tr-TR" smtClean="0"/>
              <a:t>15.02.2018</a:t>
            </a:fld>
            <a:endParaRPr lang="tr-TR"/>
          </a:p>
        </p:txBody>
      </p:sp>
      <p:sp>
        <p:nvSpPr>
          <p:cNvPr id="5" name="Alt Bilgi Yer Tutucusu 4">
            <a:extLst>
              <a:ext uri="{FF2B5EF4-FFF2-40B4-BE49-F238E27FC236}">
                <a16:creationId xmlns:a16="http://schemas.microsoft.com/office/drawing/2014/main" id="{633CD04D-C0F4-5541-B693-830B7A981CA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04818BF-45DF-DA41-B683-8BF971F95004}"/>
              </a:ext>
            </a:extLst>
          </p:cNvPr>
          <p:cNvSpPr>
            <a:spLocks noGrp="1"/>
          </p:cNvSpPr>
          <p:nvPr>
            <p:ph type="sldNum" sz="quarter" idx="12"/>
          </p:nvPr>
        </p:nvSpPr>
        <p:spPr/>
        <p:txBody>
          <a:bodyPr/>
          <a:lstStyle/>
          <a:p>
            <a:fld id="{005BDF60-EE1C-394F-BF9F-0A9EC07497EC}" type="slidenum">
              <a:rPr lang="tr-TR" smtClean="0"/>
              <a:t>‹#›</a:t>
            </a:fld>
            <a:endParaRPr lang="tr-TR"/>
          </a:p>
        </p:txBody>
      </p:sp>
    </p:spTree>
    <p:extLst>
      <p:ext uri="{BB962C8B-B14F-4D97-AF65-F5344CB8AC3E}">
        <p14:creationId xmlns:p14="http://schemas.microsoft.com/office/powerpoint/2010/main" val="1107125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BE344A1-50B0-664E-8864-7A3A4BEE50B4}"/>
              </a:ext>
            </a:extLst>
          </p:cNvPr>
          <p:cNvSpPr>
            <a:spLocks noGrp="1"/>
          </p:cNvSpPr>
          <p:nvPr>
            <p:ph type="title"/>
          </p:nvPr>
        </p:nvSpPr>
        <p:spPr/>
        <p:txBody>
          <a:bodyPr/>
          <a:lstStyle/>
          <a:p>
            <a:r>
              <a:rPr lang="tr-TR"/>
              <a:t>Asıl başlık stili için tıklayın</a:t>
            </a:r>
          </a:p>
        </p:txBody>
      </p:sp>
      <p:sp>
        <p:nvSpPr>
          <p:cNvPr id="3" name="İçerik Yer Tutucusu 2">
            <a:extLst>
              <a:ext uri="{FF2B5EF4-FFF2-40B4-BE49-F238E27FC236}">
                <a16:creationId xmlns:a16="http://schemas.microsoft.com/office/drawing/2014/main" id="{335B2907-1C6A-694E-B17D-C2399A721A46}"/>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C73666E7-6447-4245-8BDE-09917C283058}"/>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A5ED826C-7F1C-CD46-8B12-25AF8E6E8D22}"/>
              </a:ext>
            </a:extLst>
          </p:cNvPr>
          <p:cNvSpPr>
            <a:spLocks noGrp="1"/>
          </p:cNvSpPr>
          <p:nvPr>
            <p:ph type="dt" sz="half" idx="10"/>
          </p:nvPr>
        </p:nvSpPr>
        <p:spPr/>
        <p:txBody>
          <a:bodyPr/>
          <a:lstStyle/>
          <a:p>
            <a:fld id="{D7EB4BA3-C5FA-2A43-873B-92445A19E1BD}" type="datetimeFigureOut">
              <a:rPr lang="tr-TR" smtClean="0"/>
              <a:t>15.02.2018</a:t>
            </a:fld>
            <a:endParaRPr lang="tr-TR"/>
          </a:p>
        </p:txBody>
      </p:sp>
      <p:sp>
        <p:nvSpPr>
          <p:cNvPr id="6" name="Alt Bilgi Yer Tutucusu 5">
            <a:extLst>
              <a:ext uri="{FF2B5EF4-FFF2-40B4-BE49-F238E27FC236}">
                <a16:creationId xmlns:a16="http://schemas.microsoft.com/office/drawing/2014/main" id="{8ED69FEE-9333-684D-8F36-1D85C1DD8A6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1729A7B-D451-6645-8654-4E54CC9EA77C}"/>
              </a:ext>
            </a:extLst>
          </p:cNvPr>
          <p:cNvSpPr>
            <a:spLocks noGrp="1"/>
          </p:cNvSpPr>
          <p:nvPr>
            <p:ph type="sldNum" sz="quarter" idx="12"/>
          </p:nvPr>
        </p:nvSpPr>
        <p:spPr/>
        <p:txBody>
          <a:bodyPr/>
          <a:lstStyle/>
          <a:p>
            <a:fld id="{005BDF60-EE1C-394F-BF9F-0A9EC07497EC}" type="slidenum">
              <a:rPr lang="tr-TR" smtClean="0"/>
              <a:t>‹#›</a:t>
            </a:fld>
            <a:endParaRPr lang="tr-TR"/>
          </a:p>
        </p:txBody>
      </p:sp>
    </p:spTree>
    <p:extLst>
      <p:ext uri="{BB962C8B-B14F-4D97-AF65-F5344CB8AC3E}">
        <p14:creationId xmlns:p14="http://schemas.microsoft.com/office/powerpoint/2010/main" val="1112370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5E28EC6-2DFE-9947-8971-F0445C8AE0C4}"/>
              </a:ext>
            </a:extLst>
          </p:cNvPr>
          <p:cNvSpPr>
            <a:spLocks noGrp="1"/>
          </p:cNvSpPr>
          <p:nvPr>
            <p:ph type="title"/>
          </p:nvPr>
        </p:nvSpPr>
        <p:spPr>
          <a:xfrm>
            <a:off x="839788" y="365125"/>
            <a:ext cx="10515600" cy="1325563"/>
          </a:xfrm>
        </p:spPr>
        <p:txBody>
          <a:bodyPr/>
          <a:lstStyle/>
          <a:p>
            <a:r>
              <a:rPr lang="tr-TR"/>
              <a:t>Asıl başlık stili için tıklayın</a:t>
            </a:r>
          </a:p>
        </p:txBody>
      </p:sp>
      <p:sp>
        <p:nvSpPr>
          <p:cNvPr id="3" name="Metin Yer Tutucusu 2">
            <a:extLst>
              <a:ext uri="{FF2B5EF4-FFF2-40B4-BE49-F238E27FC236}">
                <a16:creationId xmlns:a16="http://schemas.microsoft.com/office/drawing/2014/main" id="{4D9AA745-3A04-6144-8395-73085D89A8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F7195B38-BB48-E347-8B6B-3444F00E4B30}"/>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7958BE1D-8CB4-5246-A4AC-6E974B4F76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3C01B13F-2637-2440-9180-BB6D368B9241}"/>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8EED86B8-68AD-7545-90B1-0EC9D8B6F96B}"/>
              </a:ext>
            </a:extLst>
          </p:cNvPr>
          <p:cNvSpPr>
            <a:spLocks noGrp="1"/>
          </p:cNvSpPr>
          <p:nvPr>
            <p:ph type="dt" sz="half" idx="10"/>
          </p:nvPr>
        </p:nvSpPr>
        <p:spPr/>
        <p:txBody>
          <a:bodyPr/>
          <a:lstStyle/>
          <a:p>
            <a:fld id="{D7EB4BA3-C5FA-2A43-873B-92445A19E1BD}" type="datetimeFigureOut">
              <a:rPr lang="tr-TR" smtClean="0"/>
              <a:t>15.02.2018</a:t>
            </a:fld>
            <a:endParaRPr lang="tr-TR"/>
          </a:p>
        </p:txBody>
      </p:sp>
      <p:sp>
        <p:nvSpPr>
          <p:cNvPr id="8" name="Alt Bilgi Yer Tutucusu 7">
            <a:extLst>
              <a:ext uri="{FF2B5EF4-FFF2-40B4-BE49-F238E27FC236}">
                <a16:creationId xmlns:a16="http://schemas.microsoft.com/office/drawing/2014/main" id="{66F9ADBB-F5B8-6A49-812C-FCE14D945C1A}"/>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A05E8FD0-17A0-8244-B753-868EC8F6A3B1}"/>
              </a:ext>
            </a:extLst>
          </p:cNvPr>
          <p:cNvSpPr>
            <a:spLocks noGrp="1"/>
          </p:cNvSpPr>
          <p:nvPr>
            <p:ph type="sldNum" sz="quarter" idx="12"/>
          </p:nvPr>
        </p:nvSpPr>
        <p:spPr/>
        <p:txBody>
          <a:bodyPr/>
          <a:lstStyle/>
          <a:p>
            <a:fld id="{005BDF60-EE1C-394F-BF9F-0A9EC07497EC}" type="slidenum">
              <a:rPr lang="tr-TR" smtClean="0"/>
              <a:t>‹#›</a:t>
            </a:fld>
            <a:endParaRPr lang="tr-TR"/>
          </a:p>
        </p:txBody>
      </p:sp>
    </p:spTree>
    <p:extLst>
      <p:ext uri="{BB962C8B-B14F-4D97-AF65-F5344CB8AC3E}">
        <p14:creationId xmlns:p14="http://schemas.microsoft.com/office/powerpoint/2010/main" val="429337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DDE7DF7-675D-2247-B6FA-1AAED01DEC49}"/>
              </a:ext>
            </a:extLst>
          </p:cNvPr>
          <p:cNvSpPr>
            <a:spLocks noGrp="1"/>
          </p:cNvSpPr>
          <p:nvPr>
            <p:ph type="title"/>
          </p:nvPr>
        </p:nvSpPr>
        <p:spPr/>
        <p:txBody>
          <a:bodyPr/>
          <a:lstStyle/>
          <a:p>
            <a:r>
              <a:rPr lang="tr-TR"/>
              <a:t>Asıl başlık stili için tıklayın</a:t>
            </a:r>
          </a:p>
        </p:txBody>
      </p:sp>
      <p:sp>
        <p:nvSpPr>
          <p:cNvPr id="3" name="Veri Yer Tutucusu 2">
            <a:extLst>
              <a:ext uri="{FF2B5EF4-FFF2-40B4-BE49-F238E27FC236}">
                <a16:creationId xmlns:a16="http://schemas.microsoft.com/office/drawing/2014/main" id="{67EB6808-87DC-574B-BE20-22C0DE2F812F}"/>
              </a:ext>
            </a:extLst>
          </p:cNvPr>
          <p:cNvSpPr>
            <a:spLocks noGrp="1"/>
          </p:cNvSpPr>
          <p:nvPr>
            <p:ph type="dt" sz="half" idx="10"/>
          </p:nvPr>
        </p:nvSpPr>
        <p:spPr/>
        <p:txBody>
          <a:bodyPr/>
          <a:lstStyle/>
          <a:p>
            <a:fld id="{D7EB4BA3-C5FA-2A43-873B-92445A19E1BD}" type="datetimeFigureOut">
              <a:rPr lang="tr-TR" smtClean="0"/>
              <a:t>15.02.2018</a:t>
            </a:fld>
            <a:endParaRPr lang="tr-TR"/>
          </a:p>
        </p:txBody>
      </p:sp>
      <p:sp>
        <p:nvSpPr>
          <p:cNvPr id="4" name="Alt Bilgi Yer Tutucusu 3">
            <a:extLst>
              <a:ext uri="{FF2B5EF4-FFF2-40B4-BE49-F238E27FC236}">
                <a16:creationId xmlns:a16="http://schemas.microsoft.com/office/drawing/2014/main" id="{425231D5-C423-264F-8F1C-C7B654C6FFB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5CA366B-04FD-AE4F-B67F-D1D8A1AE4414}"/>
              </a:ext>
            </a:extLst>
          </p:cNvPr>
          <p:cNvSpPr>
            <a:spLocks noGrp="1"/>
          </p:cNvSpPr>
          <p:nvPr>
            <p:ph type="sldNum" sz="quarter" idx="12"/>
          </p:nvPr>
        </p:nvSpPr>
        <p:spPr/>
        <p:txBody>
          <a:bodyPr/>
          <a:lstStyle/>
          <a:p>
            <a:fld id="{005BDF60-EE1C-394F-BF9F-0A9EC07497EC}" type="slidenum">
              <a:rPr lang="tr-TR" smtClean="0"/>
              <a:t>‹#›</a:t>
            </a:fld>
            <a:endParaRPr lang="tr-TR"/>
          </a:p>
        </p:txBody>
      </p:sp>
    </p:spTree>
    <p:extLst>
      <p:ext uri="{BB962C8B-B14F-4D97-AF65-F5344CB8AC3E}">
        <p14:creationId xmlns:p14="http://schemas.microsoft.com/office/powerpoint/2010/main" val="2621900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B38DD9F6-8D2E-6B46-A60F-03442047D71C}"/>
              </a:ext>
            </a:extLst>
          </p:cNvPr>
          <p:cNvSpPr>
            <a:spLocks noGrp="1"/>
          </p:cNvSpPr>
          <p:nvPr>
            <p:ph type="dt" sz="half" idx="10"/>
          </p:nvPr>
        </p:nvSpPr>
        <p:spPr/>
        <p:txBody>
          <a:bodyPr/>
          <a:lstStyle/>
          <a:p>
            <a:fld id="{D7EB4BA3-C5FA-2A43-873B-92445A19E1BD}" type="datetimeFigureOut">
              <a:rPr lang="tr-TR" smtClean="0"/>
              <a:t>15.02.2018</a:t>
            </a:fld>
            <a:endParaRPr lang="tr-TR"/>
          </a:p>
        </p:txBody>
      </p:sp>
      <p:sp>
        <p:nvSpPr>
          <p:cNvPr id="3" name="Alt Bilgi Yer Tutucusu 2">
            <a:extLst>
              <a:ext uri="{FF2B5EF4-FFF2-40B4-BE49-F238E27FC236}">
                <a16:creationId xmlns:a16="http://schemas.microsoft.com/office/drawing/2014/main" id="{C9FFF8E2-00C1-A543-B80D-08B0C691529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4CA77152-FAE2-2340-9B3A-A12CCF3D8E37}"/>
              </a:ext>
            </a:extLst>
          </p:cNvPr>
          <p:cNvSpPr>
            <a:spLocks noGrp="1"/>
          </p:cNvSpPr>
          <p:nvPr>
            <p:ph type="sldNum" sz="quarter" idx="12"/>
          </p:nvPr>
        </p:nvSpPr>
        <p:spPr/>
        <p:txBody>
          <a:bodyPr/>
          <a:lstStyle/>
          <a:p>
            <a:fld id="{005BDF60-EE1C-394F-BF9F-0A9EC07497EC}" type="slidenum">
              <a:rPr lang="tr-TR" smtClean="0"/>
              <a:t>‹#›</a:t>
            </a:fld>
            <a:endParaRPr lang="tr-TR"/>
          </a:p>
        </p:txBody>
      </p:sp>
    </p:spTree>
    <p:extLst>
      <p:ext uri="{BB962C8B-B14F-4D97-AF65-F5344CB8AC3E}">
        <p14:creationId xmlns:p14="http://schemas.microsoft.com/office/powerpoint/2010/main" val="3633983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5D36FE9-2168-564D-91A8-F0AE0A5355D0}"/>
              </a:ext>
            </a:extLst>
          </p:cNvPr>
          <p:cNvSpPr>
            <a:spLocks noGrp="1"/>
          </p:cNvSpPr>
          <p:nvPr>
            <p:ph type="title"/>
          </p:nvPr>
        </p:nvSpPr>
        <p:spPr>
          <a:xfrm>
            <a:off x="839788" y="457200"/>
            <a:ext cx="3932237" cy="1600200"/>
          </a:xfrm>
        </p:spPr>
        <p:txBody>
          <a:bodyPr anchor="b"/>
          <a:lstStyle>
            <a:lvl1pPr>
              <a:defRPr sz="3200"/>
            </a:lvl1pPr>
          </a:lstStyle>
          <a:p>
            <a:r>
              <a:rPr lang="tr-TR"/>
              <a:t>Asıl başlık stili için tıklayın</a:t>
            </a:r>
          </a:p>
        </p:txBody>
      </p:sp>
      <p:sp>
        <p:nvSpPr>
          <p:cNvPr id="3" name="İçerik Yer Tutucusu 2">
            <a:extLst>
              <a:ext uri="{FF2B5EF4-FFF2-40B4-BE49-F238E27FC236}">
                <a16:creationId xmlns:a16="http://schemas.microsoft.com/office/drawing/2014/main" id="{ECC98072-9735-EB44-B647-D0D3993DF4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5E8AFEA0-4B8D-AE45-BFFC-C4D5F8BA50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13FF71ED-508C-3B4D-AD25-8B87AAC6BB73}"/>
              </a:ext>
            </a:extLst>
          </p:cNvPr>
          <p:cNvSpPr>
            <a:spLocks noGrp="1"/>
          </p:cNvSpPr>
          <p:nvPr>
            <p:ph type="dt" sz="half" idx="10"/>
          </p:nvPr>
        </p:nvSpPr>
        <p:spPr/>
        <p:txBody>
          <a:bodyPr/>
          <a:lstStyle/>
          <a:p>
            <a:fld id="{D7EB4BA3-C5FA-2A43-873B-92445A19E1BD}" type="datetimeFigureOut">
              <a:rPr lang="tr-TR" smtClean="0"/>
              <a:t>15.02.2018</a:t>
            </a:fld>
            <a:endParaRPr lang="tr-TR"/>
          </a:p>
        </p:txBody>
      </p:sp>
      <p:sp>
        <p:nvSpPr>
          <p:cNvPr id="6" name="Alt Bilgi Yer Tutucusu 5">
            <a:extLst>
              <a:ext uri="{FF2B5EF4-FFF2-40B4-BE49-F238E27FC236}">
                <a16:creationId xmlns:a16="http://schemas.microsoft.com/office/drawing/2014/main" id="{8C87790B-C85D-5F4B-8907-90A582FD390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1173794-3022-4C4F-949E-FDAD46D4AE66}"/>
              </a:ext>
            </a:extLst>
          </p:cNvPr>
          <p:cNvSpPr>
            <a:spLocks noGrp="1"/>
          </p:cNvSpPr>
          <p:nvPr>
            <p:ph type="sldNum" sz="quarter" idx="12"/>
          </p:nvPr>
        </p:nvSpPr>
        <p:spPr/>
        <p:txBody>
          <a:bodyPr/>
          <a:lstStyle/>
          <a:p>
            <a:fld id="{005BDF60-EE1C-394F-BF9F-0A9EC07497EC}" type="slidenum">
              <a:rPr lang="tr-TR" smtClean="0"/>
              <a:t>‹#›</a:t>
            </a:fld>
            <a:endParaRPr lang="tr-TR"/>
          </a:p>
        </p:txBody>
      </p:sp>
    </p:spTree>
    <p:extLst>
      <p:ext uri="{BB962C8B-B14F-4D97-AF65-F5344CB8AC3E}">
        <p14:creationId xmlns:p14="http://schemas.microsoft.com/office/powerpoint/2010/main" val="2442381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B517F5D-38CE-A148-9E12-8494918572BF}"/>
              </a:ext>
            </a:extLst>
          </p:cNvPr>
          <p:cNvSpPr>
            <a:spLocks noGrp="1"/>
          </p:cNvSpPr>
          <p:nvPr>
            <p:ph type="title"/>
          </p:nvPr>
        </p:nvSpPr>
        <p:spPr>
          <a:xfrm>
            <a:off x="839788" y="457200"/>
            <a:ext cx="3932237" cy="1600200"/>
          </a:xfrm>
        </p:spPr>
        <p:txBody>
          <a:bodyPr anchor="b"/>
          <a:lstStyle>
            <a:lvl1pPr>
              <a:defRPr sz="3200"/>
            </a:lvl1pPr>
          </a:lstStyle>
          <a:p>
            <a:r>
              <a:rPr lang="tr-TR"/>
              <a:t>Asıl başlık stili için tıklayın</a:t>
            </a:r>
          </a:p>
        </p:txBody>
      </p:sp>
      <p:sp>
        <p:nvSpPr>
          <p:cNvPr id="3" name="Resim Yer Tutucusu 2">
            <a:extLst>
              <a:ext uri="{FF2B5EF4-FFF2-40B4-BE49-F238E27FC236}">
                <a16:creationId xmlns:a16="http://schemas.microsoft.com/office/drawing/2014/main" id="{CEFBD99C-FA2A-2F4B-8FAF-158E903CB5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8D248C8-EC9C-C24F-A110-E0E80E161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71410732-0E1B-4B45-9E02-251C658AB7C1}"/>
              </a:ext>
            </a:extLst>
          </p:cNvPr>
          <p:cNvSpPr>
            <a:spLocks noGrp="1"/>
          </p:cNvSpPr>
          <p:nvPr>
            <p:ph type="dt" sz="half" idx="10"/>
          </p:nvPr>
        </p:nvSpPr>
        <p:spPr/>
        <p:txBody>
          <a:bodyPr/>
          <a:lstStyle/>
          <a:p>
            <a:fld id="{D7EB4BA3-C5FA-2A43-873B-92445A19E1BD}" type="datetimeFigureOut">
              <a:rPr lang="tr-TR" smtClean="0"/>
              <a:t>15.02.2018</a:t>
            </a:fld>
            <a:endParaRPr lang="tr-TR"/>
          </a:p>
        </p:txBody>
      </p:sp>
      <p:sp>
        <p:nvSpPr>
          <p:cNvPr id="6" name="Alt Bilgi Yer Tutucusu 5">
            <a:extLst>
              <a:ext uri="{FF2B5EF4-FFF2-40B4-BE49-F238E27FC236}">
                <a16:creationId xmlns:a16="http://schemas.microsoft.com/office/drawing/2014/main" id="{6110427E-AF06-3E4E-8D5E-39F91A24FD1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81372DB-B6B2-8640-B0FD-898079FB814B}"/>
              </a:ext>
            </a:extLst>
          </p:cNvPr>
          <p:cNvSpPr>
            <a:spLocks noGrp="1"/>
          </p:cNvSpPr>
          <p:nvPr>
            <p:ph type="sldNum" sz="quarter" idx="12"/>
          </p:nvPr>
        </p:nvSpPr>
        <p:spPr/>
        <p:txBody>
          <a:bodyPr/>
          <a:lstStyle/>
          <a:p>
            <a:fld id="{005BDF60-EE1C-394F-BF9F-0A9EC07497EC}" type="slidenum">
              <a:rPr lang="tr-TR" smtClean="0"/>
              <a:t>‹#›</a:t>
            </a:fld>
            <a:endParaRPr lang="tr-TR"/>
          </a:p>
        </p:txBody>
      </p:sp>
    </p:spTree>
    <p:extLst>
      <p:ext uri="{BB962C8B-B14F-4D97-AF65-F5344CB8AC3E}">
        <p14:creationId xmlns:p14="http://schemas.microsoft.com/office/powerpoint/2010/main" val="1454923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AB39F-2E69-1A4D-A079-FBB1E2F12D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tıklayın</a:t>
            </a:r>
          </a:p>
        </p:txBody>
      </p:sp>
      <p:sp>
        <p:nvSpPr>
          <p:cNvPr id="3" name="Metin Yer Tutucusu 2">
            <a:extLst>
              <a:ext uri="{FF2B5EF4-FFF2-40B4-BE49-F238E27FC236}">
                <a16:creationId xmlns:a16="http://schemas.microsoft.com/office/drawing/2014/main" id="{F75C43BD-2F41-1C46-89E7-EF238C63D3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FC93DDC-52E6-5E49-B14B-49702AC7CC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EB4BA3-C5FA-2A43-873B-92445A19E1BD}" type="datetimeFigureOut">
              <a:rPr lang="tr-TR" smtClean="0"/>
              <a:t>15.02.2018</a:t>
            </a:fld>
            <a:endParaRPr lang="tr-TR"/>
          </a:p>
        </p:txBody>
      </p:sp>
      <p:sp>
        <p:nvSpPr>
          <p:cNvPr id="5" name="Alt Bilgi Yer Tutucusu 4">
            <a:extLst>
              <a:ext uri="{FF2B5EF4-FFF2-40B4-BE49-F238E27FC236}">
                <a16:creationId xmlns:a16="http://schemas.microsoft.com/office/drawing/2014/main" id="{C56A3039-A62F-374B-BD9D-963F956088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4CFDC1AD-69C0-C045-B10F-E74330CBF0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5BDF60-EE1C-394F-BF9F-0A9EC07497EC}" type="slidenum">
              <a:rPr lang="tr-TR" smtClean="0"/>
              <a:t>‹#›</a:t>
            </a:fld>
            <a:endParaRPr lang="tr-TR"/>
          </a:p>
        </p:txBody>
      </p:sp>
    </p:spTree>
    <p:extLst>
      <p:ext uri="{BB962C8B-B14F-4D97-AF65-F5344CB8AC3E}">
        <p14:creationId xmlns:p14="http://schemas.microsoft.com/office/powerpoint/2010/main" val="12389556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52F19A-34F2-AA46-8FC3-02422BA62F94}"/>
              </a:ext>
            </a:extLst>
          </p:cNvPr>
          <p:cNvSpPr>
            <a:spLocks noGrp="1"/>
          </p:cNvSpPr>
          <p:nvPr>
            <p:ph type="ctrTitle"/>
          </p:nvPr>
        </p:nvSpPr>
        <p:spPr>
          <a:xfrm>
            <a:off x="1553029" y="1790021"/>
            <a:ext cx="9144000" cy="2387600"/>
          </a:xfrm>
        </p:spPr>
        <p:txBody>
          <a:bodyPr/>
          <a:lstStyle/>
          <a:p>
            <a:r>
              <a:rPr lang="tr-TR" b="1" dirty="0"/>
              <a:t>DEVLET DÜZENİNE KARŞI İŞLENEN SUÇLAR</a:t>
            </a:r>
          </a:p>
        </p:txBody>
      </p:sp>
    </p:spTree>
    <p:extLst>
      <p:ext uri="{BB962C8B-B14F-4D97-AF65-F5344CB8AC3E}">
        <p14:creationId xmlns:p14="http://schemas.microsoft.com/office/powerpoint/2010/main" val="3897578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C70D134-C0A6-9546-8A00-17A20201C305}"/>
              </a:ext>
            </a:extLst>
          </p:cNvPr>
          <p:cNvSpPr>
            <a:spLocks noGrp="1"/>
          </p:cNvSpPr>
          <p:nvPr>
            <p:ph type="title"/>
          </p:nvPr>
        </p:nvSpPr>
        <p:spPr/>
        <p:txBody>
          <a:bodyPr/>
          <a:lstStyle/>
          <a:p>
            <a:r>
              <a:rPr lang="tr-TR" b="1" dirty="0"/>
              <a:t>Suçun Tanımı</a:t>
            </a:r>
          </a:p>
        </p:txBody>
      </p:sp>
      <p:sp>
        <p:nvSpPr>
          <p:cNvPr id="3" name="İçerik Yer Tutucusu 2">
            <a:extLst>
              <a:ext uri="{FF2B5EF4-FFF2-40B4-BE49-F238E27FC236}">
                <a16:creationId xmlns:a16="http://schemas.microsoft.com/office/drawing/2014/main" id="{6BF0C144-CAE1-5D46-AFD5-7E1FD5384652}"/>
              </a:ext>
            </a:extLst>
          </p:cNvPr>
          <p:cNvSpPr>
            <a:spLocks noGrp="1"/>
          </p:cNvSpPr>
          <p:nvPr>
            <p:ph idx="1"/>
          </p:nvPr>
        </p:nvSpPr>
        <p:spPr/>
        <p:txBody>
          <a:bodyPr>
            <a:normAutofit/>
          </a:bodyPr>
          <a:lstStyle/>
          <a:p>
            <a:pPr algn="just"/>
            <a:r>
              <a:rPr lang="tr-TR" sz="3200" dirty="0"/>
              <a:t>Müslümanlardan bir grubun kendi içtihat(yorum)</a:t>
            </a:r>
            <a:r>
              <a:rPr lang="tr-TR" sz="3200" dirty="0" err="1"/>
              <a:t>larına</a:t>
            </a:r>
            <a:r>
              <a:rPr lang="tr-TR" sz="3200" dirty="0"/>
              <a:t> göre yanlış yolda olduğuna inandıkları halifeyi devirmek, düzeni değiştirmek veya ayrı bir devlet kurmak üzere başkaldırmalarıdır.</a:t>
            </a:r>
          </a:p>
          <a:p>
            <a:pPr algn="just"/>
            <a:r>
              <a:rPr lang="tr-TR" sz="3200" dirty="0" err="1"/>
              <a:t>Bağy</a:t>
            </a:r>
            <a:r>
              <a:rPr lang="tr-TR" sz="3200" dirty="0"/>
              <a:t> suçu, siyasi iktidarı ele geçirmek için cebir ve şiddete başvurarak ayaklanma ve bu ayaklanmanın kasıtlı/bilinçli olması gibi unsurları içermektedir.</a:t>
            </a:r>
          </a:p>
        </p:txBody>
      </p:sp>
    </p:spTree>
    <p:extLst>
      <p:ext uri="{BB962C8B-B14F-4D97-AF65-F5344CB8AC3E}">
        <p14:creationId xmlns:p14="http://schemas.microsoft.com/office/powerpoint/2010/main" val="926496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CCFC969-2B3C-7641-93A6-78EC84E76BCA}"/>
              </a:ext>
            </a:extLst>
          </p:cNvPr>
          <p:cNvSpPr>
            <a:spLocks noGrp="1"/>
          </p:cNvSpPr>
          <p:nvPr>
            <p:ph idx="1"/>
          </p:nvPr>
        </p:nvSpPr>
        <p:spPr>
          <a:xfrm>
            <a:off x="725714" y="1451429"/>
            <a:ext cx="10628086" cy="3759200"/>
          </a:xfrm>
        </p:spPr>
        <p:txBody>
          <a:bodyPr>
            <a:normAutofit/>
          </a:bodyPr>
          <a:lstStyle/>
          <a:p>
            <a:pPr algn="just"/>
            <a:r>
              <a:rPr lang="tr-TR" sz="3600" dirty="0"/>
              <a:t>Haksız yere devlet başkanına isyan etmek, İslâm hukukunca suç sayılmış ve karşılığında müeyyideler öngörülmüştür. İsyan suçuna öngörülen ceza, isyan edenlerin öldürülmesi, silahlarının ve mallarının güven ortamı tesis edildiğinde kendilerine iade edilmek üzere, müsadere edilmesidir.</a:t>
            </a:r>
          </a:p>
        </p:txBody>
      </p:sp>
    </p:spTree>
    <p:extLst>
      <p:ext uri="{BB962C8B-B14F-4D97-AF65-F5344CB8AC3E}">
        <p14:creationId xmlns:p14="http://schemas.microsoft.com/office/powerpoint/2010/main" val="367622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691A726-746C-DA4F-AED2-03F9E5EB12A4}"/>
              </a:ext>
            </a:extLst>
          </p:cNvPr>
          <p:cNvSpPr>
            <a:spLocks noGrp="1"/>
          </p:cNvSpPr>
          <p:nvPr>
            <p:ph idx="1"/>
          </p:nvPr>
        </p:nvSpPr>
        <p:spPr>
          <a:xfrm>
            <a:off x="591458" y="882195"/>
            <a:ext cx="10515600" cy="5547633"/>
          </a:xfrm>
        </p:spPr>
        <p:txBody>
          <a:bodyPr>
            <a:normAutofit/>
          </a:bodyPr>
          <a:lstStyle/>
          <a:p>
            <a:pPr algn="just"/>
            <a:r>
              <a:rPr lang="tr-TR" sz="3200" dirty="0"/>
              <a:t>Suçun ve cezanın hukukî dayanağını Nisa </a:t>
            </a:r>
            <a:r>
              <a:rPr lang="tr-TR" sz="3200" dirty="0" err="1"/>
              <a:t>sûresinin</a:t>
            </a:r>
            <a:r>
              <a:rPr lang="tr-TR" sz="3200" dirty="0"/>
              <a:t> 59.ayeti ile </a:t>
            </a:r>
            <a:r>
              <a:rPr lang="tr-TR" sz="3200" dirty="0" err="1"/>
              <a:t>Hucurat</a:t>
            </a:r>
            <a:r>
              <a:rPr lang="tr-TR" sz="3200" dirty="0"/>
              <a:t> </a:t>
            </a:r>
            <a:r>
              <a:rPr lang="tr-TR" sz="3200" dirty="0" err="1"/>
              <a:t>sûresinin</a:t>
            </a:r>
            <a:r>
              <a:rPr lang="tr-TR" sz="3200" dirty="0"/>
              <a:t> 9-10.ayetleri ve Hz. Peygamberin hadisleri oluşturmaktadır.</a:t>
            </a:r>
          </a:p>
          <a:p>
            <a:pPr algn="just"/>
            <a:r>
              <a:rPr lang="tr-TR" sz="3200" dirty="0"/>
              <a:t>«Ey İman edenler! Allah’a itaat edin, Peygambere itaat edin ve sizden olan emir sahibine de itaat edin. Eğer herhangi bir konuda anlaşmazlığa düşerseniz, Allah’a ve ahiret gününe gerçekten inanıyorsanız, onu Allah’a ve Resulüne arz ediniz. Bu daha iyidir ve sonuç bakımından da daha güzeldir.» (Nisa, 59)</a:t>
            </a:r>
          </a:p>
          <a:p>
            <a:pPr algn="just"/>
            <a:endParaRPr lang="tr-TR" sz="3200" dirty="0"/>
          </a:p>
          <a:p>
            <a:pPr algn="just"/>
            <a:endParaRPr lang="tr-TR" sz="3200" dirty="0"/>
          </a:p>
        </p:txBody>
      </p:sp>
    </p:spTree>
    <p:extLst>
      <p:ext uri="{BB962C8B-B14F-4D97-AF65-F5344CB8AC3E}">
        <p14:creationId xmlns:p14="http://schemas.microsoft.com/office/powerpoint/2010/main" val="1195671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FD12B13-CBD4-184B-8868-C2B37BD52A90}"/>
              </a:ext>
            </a:extLst>
          </p:cNvPr>
          <p:cNvSpPr>
            <a:spLocks noGrp="1"/>
          </p:cNvSpPr>
          <p:nvPr>
            <p:ph idx="1"/>
          </p:nvPr>
        </p:nvSpPr>
        <p:spPr>
          <a:xfrm>
            <a:off x="722086" y="1157968"/>
            <a:ext cx="10515600" cy="4351338"/>
          </a:xfrm>
        </p:spPr>
        <p:txBody>
          <a:bodyPr>
            <a:normAutofit/>
          </a:bodyPr>
          <a:lstStyle/>
          <a:p>
            <a:pPr algn="just"/>
            <a:r>
              <a:rPr lang="tr-TR" sz="3200" dirty="0"/>
              <a:t>«Eğer inananlardan iki grup birbirleriyle savaşırlarsa aralarını düzeltin. Eğer biri ötekine karşı haddi aşarsa, Allah’ın buyruğuna dönünceye kadar haddi aşan tarafa karşı savaşın. Eğer (Allah’ın emrine) dönerse, artık aralarını adaletle düzeltin ve (onlara) adaletli davranın. Çünkü Allah, adaletli davrananları sever. </a:t>
            </a:r>
            <a:r>
              <a:rPr lang="tr-TR" sz="3200" dirty="0" err="1"/>
              <a:t>Mü’minler</a:t>
            </a:r>
            <a:r>
              <a:rPr lang="tr-TR" sz="3200" dirty="0"/>
              <a:t> ancak kardeştirler. Öyleyse kardeşlerinizin arasını düzeltin. Allah’a karşı gelmekten sakının ki size merhamet edilsin.» (</a:t>
            </a:r>
            <a:r>
              <a:rPr lang="tr-TR" sz="3200" dirty="0" err="1"/>
              <a:t>Hucurat</a:t>
            </a:r>
            <a:r>
              <a:rPr lang="tr-TR" sz="3200" dirty="0"/>
              <a:t>, 9-10)</a:t>
            </a:r>
          </a:p>
        </p:txBody>
      </p:sp>
    </p:spTree>
    <p:extLst>
      <p:ext uri="{BB962C8B-B14F-4D97-AF65-F5344CB8AC3E}">
        <p14:creationId xmlns:p14="http://schemas.microsoft.com/office/powerpoint/2010/main" val="1731244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2EFA802-79AE-7D47-A62E-019338363F59}"/>
              </a:ext>
            </a:extLst>
          </p:cNvPr>
          <p:cNvSpPr>
            <a:spLocks noGrp="1"/>
          </p:cNvSpPr>
          <p:nvPr>
            <p:ph idx="1"/>
          </p:nvPr>
        </p:nvSpPr>
        <p:spPr>
          <a:xfrm>
            <a:off x="620486" y="1056367"/>
            <a:ext cx="10515600" cy="4351338"/>
          </a:xfrm>
        </p:spPr>
        <p:txBody>
          <a:bodyPr>
            <a:normAutofit/>
          </a:bodyPr>
          <a:lstStyle/>
          <a:p>
            <a:pPr algn="just"/>
            <a:r>
              <a:rPr lang="tr-TR" sz="3200" dirty="0"/>
              <a:t>«Toplumun birliğini ve dirliğini bozmak isteyen birisi gelip, bir imama karşı toplanmanızı emrederse onu öldürünüz» (Müslim, İmarat,60)</a:t>
            </a:r>
          </a:p>
        </p:txBody>
      </p:sp>
    </p:spTree>
    <p:extLst>
      <p:ext uri="{BB962C8B-B14F-4D97-AF65-F5344CB8AC3E}">
        <p14:creationId xmlns:p14="http://schemas.microsoft.com/office/powerpoint/2010/main" val="1659243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21CE41C-DB4A-944E-B7E8-709720C2269E}"/>
              </a:ext>
            </a:extLst>
          </p:cNvPr>
          <p:cNvSpPr>
            <a:spLocks noGrp="1"/>
          </p:cNvSpPr>
          <p:nvPr>
            <p:ph idx="1"/>
          </p:nvPr>
        </p:nvSpPr>
        <p:spPr>
          <a:xfrm>
            <a:off x="809172" y="1361168"/>
            <a:ext cx="10515600" cy="4351338"/>
          </a:xfrm>
        </p:spPr>
        <p:txBody>
          <a:bodyPr/>
          <a:lstStyle/>
          <a:p>
            <a:pPr algn="just"/>
            <a:r>
              <a:rPr lang="tr-TR" dirty="0"/>
              <a:t>Vazgeçmeleri için isyancılara çağrıda bulunmak bir görevdir. Kendilerine, kadın ve erkek arasındaki anlaşmazlıklarda bile tahkimi emreden Kur’an ayeti hatırlatılarak İslam toplumunun birlik ve bütünlüğünün çok daha önemli olduğu vurgulanır ve belli bir süre tanınır.</a:t>
            </a:r>
          </a:p>
          <a:p>
            <a:pPr algn="just"/>
            <a:r>
              <a:rPr lang="tr-TR" dirty="0"/>
              <a:t>Öldürmeksizin isyanı bastırmak mümkün olduğu takdirde isyancıları öldürmek doğru bulunmamaktadır.</a:t>
            </a:r>
          </a:p>
        </p:txBody>
      </p:sp>
    </p:spTree>
    <p:extLst>
      <p:ext uri="{BB962C8B-B14F-4D97-AF65-F5344CB8AC3E}">
        <p14:creationId xmlns:p14="http://schemas.microsoft.com/office/powerpoint/2010/main" val="238092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BCB6BF7-937A-F342-9DF4-830E6CAF55AF}"/>
              </a:ext>
            </a:extLst>
          </p:cNvPr>
          <p:cNvSpPr>
            <a:spLocks noGrp="1"/>
          </p:cNvSpPr>
          <p:nvPr>
            <p:ph idx="1"/>
          </p:nvPr>
        </p:nvSpPr>
        <p:spPr>
          <a:xfrm>
            <a:off x="591457" y="867682"/>
            <a:ext cx="10515600" cy="4351338"/>
          </a:xfrm>
        </p:spPr>
        <p:txBody>
          <a:bodyPr>
            <a:normAutofit/>
          </a:bodyPr>
          <a:lstStyle/>
          <a:p>
            <a:pPr algn="just"/>
            <a:r>
              <a:rPr lang="tr-TR" sz="3600" dirty="0"/>
              <a:t>İsyancıların, yaptıklarından pişmanlık duyarak meşru otoritenin emrine girmeleri durumunda isyan halinde iken öldürdükleri insanlara karşı kısas edilmeyecekleri, ellerinde mevcut olarak yakalanan malın sahiplerine iade edileceği, itlaf ettikleri malı ise tazmin etmeyecekleri kabul edilmektedir.</a:t>
            </a:r>
          </a:p>
        </p:txBody>
      </p:sp>
    </p:spTree>
    <p:extLst>
      <p:ext uri="{BB962C8B-B14F-4D97-AF65-F5344CB8AC3E}">
        <p14:creationId xmlns:p14="http://schemas.microsoft.com/office/powerpoint/2010/main" val="322466011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363</Words>
  <Application>Microsoft Macintosh PowerPoint</Application>
  <PresentationFormat>Geniş ekran</PresentationFormat>
  <Paragraphs>12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DEVLET DÜZENİNE KARŞI İŞLENEN SUÇLAR</vt:lpstr>
      <vt:lpstr>Suçun Tanımı</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DEVLET DÜZENİNE KARŞI İŞLENEN SUÇLAR</dc:title>
  <dc:creator>alime çelik</dc:creator>
  <cp:lastModifiedBy>alime çelik</cp:lastModifiedBy>
  <cp:revision>3</cp:revision>
  <dcterms:created xsi:type="dcterms:W3CDTF">2018-02-15T20:16:36Z</dcterms:created>
  <dcterms:modified xsi:type="dcterms:W3CDTF">2018-02-15T20:50:39Z</dcterms:modified>
</cp:coreProperties>
</file>