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05" r:id="rId2"/>
    <p:sldId id="306" r:id="rId3"/>
    <p:sldId id="307" r:id="rId4"/>
    <p:sldId id="308" r:id="rId5"/>
    <p:sldId id="317" r:id="rId6"/>
    <p:sldId id="311" r:id="rId7"/>
    <p:sldId id="312" r:id="rId8"/>
    <p:sldId id="313" r:id="rId9"/>
    <p:sldId id="323" r:id="rId10"/>
    <p:sldId id="325" r:id="rId11"/>
    <p:sldId id="326" r:id="rId12"/>
    <p:sldId id="327" r:id="rId13"/>
    <p:sldId id="328" r:id="rId14"/>
    <p:sldId id="329" r:id="rId15"/>
  </p:sldIdLst>
  <p:sldSz cx="9144000" cy="6858000" type="screen4x3"/>
  <p:notesSz cx="7099300" cy="10234613"/>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28" autoAdjust="0"/>
    <p:restoredTop sz="94595" autoAdjust="0"/>
  </p:normalViewPr>
  <p:slideViewPr>
    <p:cSldViewPr>
      <p:cViewPr>
        <p:scale>
          <a:sx n="75" d="100"/>
          <a:sy n="75" d="100"/>
        </p:scale>
        <p:origin x="-2664" y="-12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83969"/>
          <p:cNvSpPr>
            <a:spLocks noGrp="1" noChangeArrowheads="1"/>
          </p:cNvSpPr>
          <p:nvPr>
            <p:ph type="hdr" sz="quarter"/>
          </p:nvPr>
        </p:nvSpPr>
        <p:spPr bwMode="auto">
          <a:xfrm>
            <a:off x="0" y="0"/>
            <a:ext cx="3077693" cy="512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763" tIns="47381" rIns="94763" bIns="47381" numCol="1" anchor="t" anchorCtr="0" compatLnSpc="1">
            <a:prstTxWarp prst="textNoShape">
              <a:avLst/>
            </a:prstTxWarp>
          </a:bodyPr>
          <a:lstStyle>
            <a:lvl1pPr>
              <a:defRPr sz="1200"/>
            </a:lvl1pPr>
          </a:lstStyle>
          <a:p>
            <a:pPr>
              <a:defRPr/>
            </a:pPr>
            <a:endParaRPr lang="tr-TR"/>
          </a:p>
        </p:txBody>
      </p:sp>
      <p:sp>
        <p:nvSpPr>
          <p:cNvPr id="91139" name="Rectangle 83970"/>
          <p:cNvSpPr>
            <a:spLocks noGrp="1" noChangeArrowheads="1"/>
          </p:cNvSpPr>
          <p:nvPr>
            <p:ph type="dt" idx="1"/>
          </p:nvPr>
        </p:nvSpPr>
        <p:spPr bwMode="auto">
          <a:xfrm>
            <a:off x="4019946" y="0"/>
            <a:ext cx="3077693" cy="512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763" tIns="47381" rIns="94763" bIns="47381" numCol="1" anchor="t" anchorCtr="0" compatLnSpc="1">
            <a:prstTxWarp prst="textNoShape">
              <a:avLst/>
            </a:prstTxWarp>
          </a:bodyPr>
          <a:lstStyle>
            <a:lvl1pPr algn="r">
              <a:defRPr sz="1200"/>
            </a:lvl1pPr>
          </a:lstStyle>
          <a:p>
            <a:pPr>
              <a:defRPr/>
            </a:pPr>
            <a:endParaRPr lang="tr-TR"/>
          </a:p>
        </p:txBody>
      </p:sp>
      <p:sp>
        <p:nvSpPr>
          <p:cNvPr id="93188" name="Rectangle 83971"/>
          <p:cNvSpPr>
            <a:spLocks noGrp="1" noRot="1" noChangeAspect="1" noChangeArrowheads="1" noTextEdit="1"/>
          </p:cNvSpPr>
          <p:nvPr>
            <p:ph type="sldImg" idx="2"/>
          </p:nvPr>
        </p:nvSpPr>
        <p:spPr bwMode="auto">
          <a:xfrm>
            <a:off x="990600" y="768350"/>
            <a:ext cx="5118100" cy="3838575"/>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Notes Placeholder 83972"/>
          <p:cNvSpPr>
            <a:spLocks noGrp="1" noChangeArrowheads="1"/>
          </p:cNvSpPr>
          <p:nvPr>
            <p:ph type="body" sz="quarter" idx="3"/>
          </p:nvPr>
        </p:nvSpPr>
        <p:spPr bwMode="auto">
          <a:xfrm>
            <a:off x="709599" y="4861769"/>
            <a:ext cx="5680105" cy="4604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763" tIns="47381" rIns="94763" bIns="47381" numCol="1" anchor="t" anchorCtr="0" compatLnSpc="1">
            <a:prstTxWarp prst="textNoShape">
              <a:avLst/>
            </a:prstTxWarp>
          </a:bodyPr>
          <a:lstStyle/>
          <a:p>
            <a:pPr lvl="0"/>
            <a:r>
              <a:rPr lang="tr-TR" noProof="0" smtClean="0"/>
              <a:t>Click to edit Master text styles</a:t>
            </a:r>
          </a:p>
          <a:p>
            <a:pPr lvl="1"/>
            <a:r>
              <a:rPr lang="tr-TR" noProof="0" smtClean="0"/>
              <a:t>Second level</a:t>
            </a:r>
          </a:p>
          <a:p>
            <a:pPr lvl="2"/>
            <a:r>
              <a:rPr lang="tr-TR" noProof="0" smtClean="0"/>
              <a:t>Third level</a:t>
            </a:r>
          </a:p>
          <a:p>
            <a:pPr lvl="3"/>
            <a:r>
              <a:rPr lang="tr-TR" noProof="0" smtClean="0"/>
              <a:t>Fourth level</a:t>
            </a:r>
          </a:p>
          <a:p>
            <a:pPr lvl="4"/>
            <a:r>
              <a:rPr lang="tr-TR" noProof="0" smtClean="0"/>
              <a:t>Fifth level</a:t>
            </a:r>
          </a:p>
        </p:txBody>
      </p:sp>
      <p:sp>
        <p:nvSpPr>
          <p:cNvPr id="91142" name="Rectangle 83973"/>
          <p:cNvSpPr>
            <a:spLocks noGrp="1" noChangeArrowheads="1"/>
          </p:cNvSpPr>
          <p:nvPr>
            <p:ph type="ftr" sz="quarter" idx="4"/>
          </p:nvPr>
        </p:nvSpPr>
        <p:spPr bwMode="auto">
          <a:xfrm>
            <a:off x="0" y="9720261"/>
            <a:ext cx="3077693" cy="512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763" tIns="47381" rIns="94763" bIns="47381" numCol="1" anchor="b" anchorCtr="0" compatLnSpc="1">
            <a:prstTxWarp prst="textNoShape">
              <a:avLst/>
            </a:prstTxWarp>
          </a:bodyPr>
          <a:lstStyle>
            <a:lvl1pPr>
              <a:defRPr sz="1200"/>
            </a:lvl1pPr>
          </a:lstStyle>
          <a:p>
            <a:pPr>
              <a:defRPr/>
            </a:pPr>
            <a:endParaRPr lang="tr-TR"/>
          </a:p>
        </p:txBody>
      </p:sp>
      <p:sp>
        <p:nvSpPr>
          <p:cNvPr id="83975" name="Slide Number Placeholder 83974"/>
          <p:cNvSpPr>
            <a:spLocks noGrp="1" noChangeArrowheads="1"/>
          </p:cNvSpPr>
          <p:nvPr>
            <p:ph type="sldNum" sz="quarter" idx="5"/>
          </p:nvPr>
        </p:nvSpPr>
        <p:spPr bwMode="auto">
          <a:xfrm>
            <a:off x="4019946" y="9720261"/>
            <a:ext cx="3077693" cy="512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4763" tIns="47381" rIns="94763" bIns="47381" numCol="1" anchor="b" anchorCtr="0" compatLnSpc="1">
            <a:prstTxWarp prst="textNoShape">
              <a:avLst/>
            </a:prstTxWarp>
          </a:bodyPr>
          <a:lstStyle>
            <a:lvl1pPr algn="r">
              <a:defRPr sz="1200"/>
            </a:lvl1pPr>
          </a:lstStyle>
          <a:p>
            <a:pPr>
              <a:defRPr/>
            </a:pPr>
            <a:fld id="{D7A02CC9-4F91-431F-A450-4162FA466ED1}" type="slidenum">
              <a:rPr lang="en-US"/>
              <a:pPr>
                <a:defRPr/>
              </a:pPr>
              <a:t>‹#›</a:t>
            </a:fld>
            <a:endParaRPr lang="tr-TR"/>
          </a:p>
        </p:txBody>
      </p:sp>
    </p:spTree>
    <p:extLst>
      <p:ext uri="{BB962C8B-B14F-4D97-AF65-F5344CB8AC3E}">
        <p14:creationId xmlns:p14="http://schemas.microsoft.com/office/powerpoint/2010/main" val="12438584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hape 1"/>
          <p:cNvSpPr>
            <a:spLocks noGrp="1" noRot="1" noChangeAspect="1" noTextEdit="1"/>
          </p:cNvSpPr>
          <p:nvPr>
            <p:ph type="sldImg"/>
          </p:nvPr>
        </p:nvSpPr>
        <p:spPr>
          <a:noFill/>
          <a:ln cap="flat">
            <a:headEnd type="none" w="med" len="med"/>
            <a:tailEnd type="none" w="med" len="med"/>
          </a:ln>
        </p:spPr>
      </p:sp>
      <p:sp>
        <p:nvSpPr>
          <p:cNvPr id="94211"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94212"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71108" indent="-296580" eaLnBrk="0" hangingPunct="0">
              <a:defRPr>
                <a:solidFill>
                  <a:schemeClr val="tx1"/>
                </a:solidFill>
                <a:latin typeface="Arial" charset="0"/>
              </a:defRPr>
            </a:lvl2pPr>
            <a:lvl3pPr marL="1186320" indent="-237264" eaLnBrk="0" hangingPunct="0">
              <a:defRPr>
                <a:solidFill>
                  <a:schemeClr val="tx1"/>
                </a:solidFill>
                <a:latin typeface="Arial" charset="0"/>
              </a:defRPr>
            </a:lvl3pPr>
            <a:lvl4pPr marL="1660848" indent="-237264" eaLnBrk="0" hangingPunct="0">
              <a:defRPr>
                <a:solidFill>
                  <a:schemeClr val="tx1"/>
                </a:solidFill>
                <a:latin typeface="Arial" charset="0"/>
              </a:defRPr>
            </a:lvl4pPr>
            <a:lvl5pPr marL="2135375" indent="-237264" eaLnBrk="0" hangingPunct="0">
              <a:defRPr>
                <a:solidFill>
                  <a:schemeClr val="tx1"/>
                </a:solidFill>
                <a:latin typeface="Arial" charset="0"/>
              </a:defRPr>
            </a:lvl5pPr>
            <a:lvl6pPr marL="2609903" indent="-237264" eaLnBrk="0" fontAlgn="base" hangingPunct="0">
              <a:spcBef>
                <a:spcPct val="0"/>
              </a:spcBef>
              <a:spcAft>
                <a:spcPct val="0"/>
              </a:spcAft>
              <a:defRPr>
                <a:solidFill>
                  <a:schemeClr val="tx1"/>
                </a:solidFill>
                <a:latin typeface="Arial" charset="0"/>
              </a:defRPr>
            </a:lvl6pPr>
            <a:lvl7pPr marL="3084431" indent="-237264" eaLnBrk="0" fontAlgn="base" hangingPunct="0">
              <a:spcBef>
                <a:spcPct val="0"/>
              </a:spcBef>
              <a:spcAft>
                <a:spcPct val="0"/>
              </a:spcAft>
              <a:defRPr>
                <a:solidFill>
                  <a:schemeClr val="tx1"/>
                </a:solidFill>
                <a:latin typeface="Arial" charset="0"/>
              </a:defRPr>
            </a:lvl7pPr>
            <a:lvl8pPr marL="3558959" indent="-237264" eaLnBrk="0" fontAlgn="base" hangingPunct="0">
              <a:spcBef>
                <a:spcPct val="0"/>
              </a:spcBef>
              <a:spcAft>
                <a:spcPct val="0"/>
              </a:spcAft>
              <a:defRPr>
                <a:solidFill>
                  <a:schemeClr val="tx1"/>
                </a:solidFill>
                <a:latin typeface="Arial" charset="0"/>
              </a:defRPr>
            </a:lvl8pPr>
            <a:lvl9pPr marL="4033487" indent="-237264" eaLnBrk="0" fontAlgn="base" hangingPunct="0">
              <a:spcBef>
                <a:spcPct val="0"/>
              </a:spcBef>
              <a:spcAft>
                <a:spcPct val="0"/>
              </a:spcAft>
              <a:defRPr>
                <a:solidFill>
                  <a:schemeClr val="tx1"/>
                </a:solidFill>
                <a:latin typeface="Arial" charset="0"/>
              </a:defRPr>
            </a:lvl9pPr>
          </a:lstStyle>
          <a:p>
            <a:pPr eaLnBrk="1" hangingPunct="1"/>
            <a:fld id="{A8184F97-4F58-424D-9F9E-CF96548B042E}" type="slidenum">
              <a:rPr lang="en-US" smtClean="0"/>
              <a:pPr eaLnBrk="1" hangingPunct="1"/>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hape 1"/>
          <p:cNvSpPr>
            <a:spLocks noGrp="1" noRot="1" noChangeAspect="1" noTextEdit="1"/>
          </p:cNvSpPr>
          <p:nvPr>
            <p:ph type="sldImg"/>
          </p:nvPr>
        </p:nvSpPr>
        <p:spPr>
          <a:noFill/>
          <a:ln cap="flat">
            <a:headEnd type="none" w="med" len="med"/>
            <a:tailEnd type="none" w="med" len="med"/>
          </a:ln>
        </p:spPr>
      </p:sp>
      <p:sp>
        <p:nvSpPr>
          <p:cNvPr id="114691"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114692"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71108" indent="-296580" eaLnBrk="0" hangingPunct="0">
              <a:defRPr>
                <a:solidFill>
                  <a:schemeClr val="tx1"/>
                </a:solidFill>
                <a:latin typeface="Arial" charset="0"/>
              </a:defRPr>
            </a:lvl2pPr>
            <a:lvl3pPr marL="1186320" indent="-237264" eaLnBrk="0" hangingPunct="0">
              <a:defRPr>
                <a:solidFill>
                  <a:schemeClr val="tx1"/>
                </a:solidFill>
                <a:latin typeface="Arial" charset="0"/>
              </a:defRPr>
            </a:lvl3pPr>
            <a:lvl4pPr marL="1660848" indent="-237264" eaLnBrk="0" hangingPunct="0">
              <a:defRPr>
                <a:solidFill>
                  <a:schemeClr val="tx1"/>
                </a:solidFill>
                <a:latin typeface="Arial" charset="0"/>
              </a:defRPr>
            </a:lvl4pPr>
            <a:lvl5pPr marL="2135375" indent="-237264" eaLnBrk="0" hangingPunct="0">
              <a:defRPr>
                <a:solidFill>
                  <a:schemeClr val="tx1"/>
                </a:solidFill>
                <a:latin typeface="Arial" charset="0"/>
              </a:defRPr>
            </a:lvl5pPr>
            <a:lvl6pPr marL="2609903" indent="-237264" eaLnBrk="0" fontAlgn="base" hangingPunct="0">
              <a:spcBef>
                <a:spcPct val="0"/>
              </a:spcBef>
              <a:spcAft>
                <a:spcPct val="0"/>
              </a:spcAft>
              <a:defRPr>
                <a:solidFill>
                  <a:schemeClr val="tx1"/>
                </a:solidFill>
                <a:latin typeface="Arial" charset="0"/>
              </a:defRPr>
            </a:lvl6pPr>
            <a:lvl7pPr marL="3084431" indent="-237264" eaLnBrk="0" fontAlgn="base" hangingPunct="0">
              <a:spcBef>
                <a:spcPct val="0"/>
              </a:spcBef>
              <a:spcAft>
                <a:spcPct val="0"/>
              </a:spcAft>
              <a:defRPr>
                <a:solidFill>
                  <a:schemeClr val="tx1"/>
                </a:solidFill>
                <a:latin typeface="Arial" charset="0"/>
              </a:defRPr>
            </a:lvl7pPr>
            <a:lvl8pPr marL="3558959" indent="-237264" eaLnBrk="0" fontAlgn="base" hangingPunct="0">
              <a:spcBef>
                <a:spcPct val="0"/>
              </a:spcBef>
              <a:spcAft>
                <a:spcPct val="0"/>
              </a:spcAft>
              <a:defRPr>
                <a:solidFill>
                  <a:schemeClr val="tx1"/>
                </a:solidFill>
                <a:latin typeface="Arial" charset="0"/>
              </a:defRPr>
            </a:lvl8pPr>
            <a:lvl9pPr marL="4033487" indent="-237264" eaLnBrk="0" fontAlgn="base" hangingPunct="0">
              <a:spcBef>
                <a:spcPct val="0"/>
              </a:spcBef>
              <a:spcAft>
                <a:spcPct val="0"/>
              </a:spcAft>
              <a:defRPr>
                <a:solidFill>
                  <a:schemeClr val="tx1"/>
                </a:solidFill>
                <a:latin typeface="Arial" charset="0"/>
              </a:defRPr>
            </a:lvl9pPr>
          </a:lstStyle>
          <a:p>
            <a:pPr eaLnBrk="1" hangingPunct="1"/>
            <a:fld id="{8A536B2F-6D0E-4446-85A5-C0E29BC9FF01}" type="slidenum">
              <a:rPr lang="en-US" smtClean="0"/>
              <a:pPr eaLnBrk="1" hangingPunct="1"/>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hape 1"/>
          <p:cNvSpPr>
            <a:spLocks noGrp="1" noRot="1" noChangeAspect="1" noTextEdit="1"/>
          </p:cNvSpPr>
          <p:nvPr>
            <p:ph type="sldImg"/>
          </p:nvPr>
        </p:nvSpPr>
        <p:spPr>
          <a:noFill/>
          <a:ln cap="flat">
            <a:headEnd type="none" w="med" len="med"/>
            <a:tailEnd type="none" w="med" len="med"/>
          </a:ln>
        </p:spPr>
      </p:sp>
      <p:sp>
        <p:nvSpPr>
          <p:cNvPr id="115715"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115716"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71108" indent="-296580" eaLnBrk="0" hangingPunct="0">
              <a:defRPr>
                <a:solidFill>
                  <a:schemeClr val="tx1"/>
                </a:solidFill>
                <a:latin typeface="Arial" charset="0"/>
              </a:defRPr>
            </a:lvl2pPr>
            <a:lvl3pPr marL="1186320" indent="-237264" eaLnBrk="0" hangingPunct="0">
              <a:defRPr>
                <a:solidFill>
                  <a:schemeClr val="tx1"/>
                </a:solidFill>
                <a:latin typeface="Arial" charset="0"/>
              </a:defRPr>
            </a:lvl3pPr>
            <a:lvl4pPr marL="1660848" indent="-237264" eaLnBrk="0" hangingPunct="0">
              <a:defRPr>
                <a:solidFill>
                  <a:schemeClr val="tx1"/>
                </a:solidFill>
                <a:latin typeface="Arial" charset="0"/>
              </a:defRPr>
            </a:lvl4pPr>
            <a:lvl5pPr marL="2135375" indent="-237264" eaLnBrk="0" hangingPunct="0">
              <a:defRPr>
                <a:solidFill>
                  <a:schemeClr val="tx1"/>
                </a:solidFill>
                <a:latin typeface="Arial" charset="0"/>
              </a:defRPr>
            </a:lvl5pPr>
            <a:lvl6pPr marL="2609903" indent="-237264" eaLnBrk="0" fontAlgn="base" hangingPunct="0">
              <a:spcBef>
                <a:spcPct val="0"/>
              </a:spcBef>
              <a:spcAft>
                <a:spcPct val="0"/>
              </a:spcAft>
              <a:defRPr>
                <a:solidFill>
                  <a:schemeClr val="tx1"/>
                </a:solidFill>
                <a:latin typeface="Arial" charset="0"/>
              </a:defRPr>
            </a:lvl6pPr>
            <a:lvl7pPr marL="3084431" indent="-237264" eaLnBrk="0" fontAlgn="base" hangingPunct="0">
              <a:spcBef>
                <a:spcPct val="0"/>
              </a:spcBef>
              <a:spcAft>
                <a:spcPct val="0"/>
              </a:spcAft>
              <a:defRPr>
                <a:solidFill>
                  <a:schemeClr val="tx1"/>
                </a:solidFill>
                <a:latin typeface="Arial" charset="0"/>
              </a:defRPr>
            </a:lvl7pPr>
            <a:lvl8pPr marL="3558959" indent="-237264" eaLnBrk="0" fontAlgn="base" hangingPunct="0">
              <a:spcBef>
                <a:spcPct val="0"/>
              </a:spcBef>
              <a:spcAft>
                <a:spcPct val="0"/>
              </a:spcAft>
              <a:defRPr>
                <a:solidFill>
                  <a:schemeClr val="tx1"/>
                </a:solidFill>
                <a:latin typeface="Arial" charset="0"/>
              </a:defRPr>
            </a:lvl8pPr>
            <a:lvl9pPr marL="4033487" indent="-237264" eaLnBrk="0" fontAlgn="base" hangingPunct="0">
              <a:spcBef>
                <a:spcPct val="0"/>
              </a:spcBef>
              <a:spcAft>
                <a:spcPct val="0"/>
              </a:spcAft>
              <a:defRPr>
                <a:solidFill>
                  <a:schemeClr val="tx1"/>
                </a:solidFill>
                <a:latin typeface="Arial" charset="0"/>
              </a:defRPr>
            </a:lvl9pPr>
          </a:lstStyle>
          <a:p>
            <a:pPr eaLnBrk="1" hangingPunct="1"/>
            <a:fld id="{82439DA2-E33C-4775-86A5-B4DCA16FFA90}" type="slidenum">
              <a:rPr lang="en-US" smtClean="0"/>
              <a:pPr eaLnBrk="1" hangingPunct="1"/>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hape 1"/>
          <p:cNvSpPr>
            <a:spLocks noGrp="1" noRot="1" noChangeAspect="1" noTextEdit="1"/>
          </p:cNvSpPr>
          <p:nvPr>
            <p:ph type="sldImg"/>
          </p:nvPr>
        </p:nvSpPr>
        <p:spPr>
          <a:noFill/>
          <a:ln cap="flat">
            <a:headEnd type="none" w="med" len="med"/>
            <a:tailEnd type="none" w="med" len="med"/>
          </a:ln>
        </p:spPr>
      </p:sp>
      <p:sp>
        <p:nvSpPr>
          <p:cNvPr id="116739"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116740"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71108" indent="-296580" eaLnBrk="0" hangingPunct="0">
              <a:defRPr>
                <a:solidFill>
                  <a:schemeClr val="tx1"/>
                </a:solidFill>
                <a:latin typeface="Arial" charset="0"/>
              </a:defRPr>
            </a:lvl2pPr>
            <a:lvl3pPr marL="1186320" indent="-237264" eaLnBrk="0" hangingPunct="0">
              <a:defRPr>
                <a:solidFill>
                  <a:schemeClr val="tx1"/>
                </a:solidFill>
                <a:latin typeface="Arial" charset="0"/>
              </a:defRPr>
            </a:lvl3pPr>
            <a:lvl4pPr marL="1660848" indent="-237264" eaLnBrk="0" hangingPunct="0">
              <a:defRPr>
                <a:solidFill>
                  <a:schemeClr val="tx1"/>
                </a:solidFill>
                <a:latin typeface="Arial" charset="0"/>
              </a:defRPr>
            </a:lvl4pPr>
            <a:lvl5pPr marL="2135375" indent="-237264" eaLnBrk="0" hangingPunct="0">
              <a:defRPr>
                <a:solidFill>
                  <a:schemeClr val="tx1"/>
                </a:solidFill>
                <a:latin typeface="Arial" charset="0"/>
              </a:defRPr>
            </a:lvl5pPr>
            <a:lvl6pPr marL="2609903" indent="-237264" eaLnBrk="0" fontAlgn="base" hangingPunct="0">
              <a:spcBef>
                <a:spcPct val="0"/>
              </a:spcBef>
              <a:spcAft>
                <a:spcPct val="0"/>
              </a:spcAft>
              <a:defRPr>
                <a:solidFill>
                  <a:schemeClr val="tx1"/>
                </a:solidFill>
                <a:latin typeface="Arial" charset="0"/>
              </a:defRPr>
            </a:lvl6pPr>
            <a:lvl7pPr marL="3084431" indent="-237264" eaLnBrk="0" fontAlgn="base" hangingPunct="0">
              <a:spcBef>
                <a:spcPct val="0"/>
              </a:spcBef>
              <a:spcAft>
                <a:spcPct val="0"/>
              </a:spcAft>
              <a:defRPr>
                <a:solidFill>
                  <a:schemeClr val="tx1"/>
                </a:solidFill>
                <a:latin typeface="Arial" charset="0"/>
              </a:defRPr>
            </a:lvl7pPr>
            <a:lvl8pPr marL="3558959" indent="-237264" eaLnBrk="0" fontAlgn="base" hangingPunct="0">
              <a:spcBef>
                <a:spcPct val="0"/>
              </a:spcBef>
              <a:spcAft>
                <a:spcPct val="0"/>
              </a:spcAft>
              <a:defRPr>
                <a:solidFill>
                  <a:schemeClr val="tx1"/>
                </a:solidFill>
                <a:latin typeface="Arial" charset="0"/>
              </a:defRPr>
            </a:lvl8pPr>
            <a:lvl9pPr marL="4033487" indent="-237264" eaLnBrk="0" fontAlgn="base" hangingPunct="0">
              <a:spcBef>
                <a:spcPct val="0"/>
              </a:spcBef>
              <a:spcAft>
                <a:spcPct val="0"/>
              </a:spcAft>
              <a:defRPr>
                <a:solidFill>
                  <a:schemeClr val="tx1"/>
                </a:solidFill>
                <a:latin typeface="Arial" charset="0"/>
              </a:defRPr>
            </a:lvl9pPr>
          </a:lstStyle>
          <a:p>
            <a:pPr eaLnBrk="1" hangingPunct="1"/>
            <a:fld id="{A44024FD-054F-4382-9900-D48913A86778}" type="slidenum">
              <a:rPr lang="en-US" smtClean="0"/>
              <a:pPr eaLnBrk="1" hangingPunct="1"/>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hape 1"/>
          <p:cNvSpPr>
            <a:spLocks noGrp="1" noRot="1" noChangeAspect="1" noTextEdit="1"/>
          </p:cNvSpPr>
          <p:nvPr>
            <p:ph type="sldImg"/>
          </p:nvPr>
        </p:nvSpPr>
        <p:spPr>
          <a:noFill/>
          <a:ln cap="flat">
            <a:headEnd type="none" w="med" len="med"/>
            <a:tailEnd type="none" w="med" len="med"/>
          </a:ln>
        </p:spPr>
      </p:sp>
      <p:sp>
        <p:nvSpPr>
          <p:cNvPr id="117763"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11776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71108" indent="-296580" eaLnBrk="0" hangingPunct="0">
              <a:defRPr>
                <a:solidFill>
                  <a:schemeClr val="tx1"/>
                </a:solidFill>
                <a:latin typeface="Arial" charset="0"/>
              </a:defRPr>
            </a:lvl2pPr>
            <a:lvl3pPr marL="1186320" indent="-237264" eaLnBrk="0" hangingPunct="0">
              <a:defRPr>
                <a:solidFill>
                  <a:schemeClr val="tx1"/>
                </a:solidFill>
                <a:latin typeface="Arial" charset="0"/>
              </a:defRPr>
            </a:lvl3pPr>
            <a:lvl4pPr marL="1660848" indent="-237264" eaLnBrk="0" hangingPunct="0">
              <a:defRPr>
                <a:solidFill>
                  <a:schemeClr val="tx1"/>
                </a:solidFill>
                <a:latin typeface="Arial" charset="0"/>
              </a:defRPr>
            </a:lvl4pPr>
            <a:lvl5pPr marL="2135375" indent="-237264" eaLnBrk="0" hangingPunct="0">
              <a:defRPr>
                <a:solidFill>
                  <a:schemeClr val="tx1"/>
                </a:solidFill>
                <a:latin typeface="Arial" charset="0"/>
              </a:defRPr>
            </a:lvl5pPr>
            <a:lvl6pPr marL="2609903" indent="-237264" eaLnBrk="0" fontAlgn="base" hangingPunct="0">
              <a:spcBef>
                <a:spcPct val="0"/>
              </a:spcBef>
              <a:spcAft>
                <a:spcPct val="0"/>
              </a:spcAft>
              <a:defRPr>
                <a:solidFill>
                  <a:schemeClr val="tx1"/>
                </a:solidFill>
                <a:latin typeface="Arial" charset="0"/>
              </a:defRPr>
            </a:lvl6pPr>
            <a:lvl7pPr marL="3084431" indent="-237264" eaLnBrk="0" fontAlgn="base" hangingPunct="0">
              <a:spcBef>
                <a:spcPct val="0"/>
              </a:spcBef>
              <a:spcAft>
                <a:spcPct val="0"/>
              </a:spcAft>
              <a:defRPr>
                <a:solidFill>
                  <a:schemeClr val="tx1"/>
                </a:solidFill>
                <a:latin typeface="Arial" charset="0"/>
              </a:defRPr>
            </a:lvl7pPr>
            <a:lvl8pPr marL="3558959" indent="-237264" eaLnBrk="0" fontAlgn="base" hangingPunct="0">
              <a:spcBef>
                <a:spcPct val="0"/>
              </a:spcBef>
              <a:spcAft>
                <a:spcPct val="0"/>
              </a:spcAft>
              <a:defRPr>
                <a:solidFill>
                  <a:schemeClr val="tx1"/>
                </a:solidFill>
                <a:latin typeface="Arial" charset="0"/>
              </a:defRPr>
            </a:lvl8pPr>
            <a:lvl9pPr marL="4033487" indent="-237264" eaLnBrk="0" fontAlgn="base" hangingPunct="0">
              <a:spcBef>
                <a:spcPct val="0"/>
              </a:spcBef>
              <a:spcAft>
                <a:spcPct val="0"/>
              </a:spcAft>
              <a:defRPr>
                <a:solidFill>
                  <a:schemeClr val="tx1"/>
                </a:solidFill>
                <a:latin typeface="Arial" charset="0"/>
              </a:defRPr>
            </a:lvl9pPr>
          </a:lstStyle>
          <a:p>
            <a:pPr eaLnBrk="1" hangingPunct="1"/>
            <a:fld id="{70AF6C65-535A-4B0F-AA4A-95A2FDB02753}" type="slidenum">
              <a:rPr lang="en-US" smtClean="0"/>
              <a:pPr eaLnBrk="1" hangingPunct="1"/>
              <a:t>13</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hape 1"/>
          <p:cNvSpPr>
            <a:spLocks noGrp="1" noRot="1" noChangeAspect="1" noTextEdit="1"/>
          </p:cNvSpPr>
          <p:nvPr>
            <p:ph type="sldImg"/>
          </p:nvPr>
        </p:nvSpPr>
        <p:spPr>
          <a:noFill/>
          <a:ln cap="flat">
            <a:headEnd type="none" w="med" len="med"/>
            <a:tailEnd type="none" w="med" len="med"/>
          </a:ln>
        </p:spPr>
      </p:sp>
      <p:sp>
        <p:nvSpPr>
          <p:cNvPr id="95235"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95236"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71108" indent="-296580" eaLnBrk="0" hangingPunct="0">
              <a:defRPr>
                <a:solidFill>
                  <a:schemeClr val="tx1"/>
                </a:solidFill>
                <a:latin typeface="Arial" charset="0"/>
              </a:defRPr>
            </a:lvl2pPr>
            <a:lvl3pPr marL="1186320" indent="-237264" eaLnBrk="0" hangingPunct="0">
              <a:defRPr>
                <a:solidFill>
                  <a:schemeClr val="tx1"/>
                </a:solidFill>
                <a:latin typeface="Arial" charset="0"/>
              </a:defRPr>
            </a:lvl3pPr>
            <a:lvl4pPr marL="1660848" indent="-237264" eaLnBrk="0" hangingPunct="0">
              <a:defRPr>
                <a:solidFill>
                  <a:schemeClr val="tx1"/>
                </a:solidFill>
                <a:latin typeface="Arial" charset="0"/>
              </a:defRPr>
            </a:lvl4pPr>
            <a:lvl5pPr marL="2135375" indent="-237264" eaLnBrk="0" hangingPunct="0">
              <a:defRPr>
                <a:solidFill>
                  <a:schemeClr val="tx1"/>
                </a:solidFill>
                <a:latin typeface="Arial" charset="0"/>
              </a:defRPr>
            </a:lvl5pPr>
            <a:lvl6pPr marL="2609903" indent="-237264" eaLnBrk="0" fontAlgn="base" hangingPunct="0">
              <a:spcBef>
                <a:spcPct val="0"/>
              </a:spcBef>
              <a:spcAft>
                <a:spcPct val="0"/>
              </a:spcAft>
              <a:defRPr>
                <a:solidFill>
                  <a:schemeClr val="tx1"/>
                </a:solidFill>
                <a:latin typeface="Arial" charset="0"/>
              </a:defRPr>
            </a:lvl6pPr>
            <a:lvl7pPr marL="3084431" indent="-237264" eaLnBrk="0" fontAlgn="base" hangingPunct="0">
              <a:spcBef>
                <a:spcPct val="0"/>
              </a:spcBef>
              <a:spcAft>
                <a:spcPct val="0"/>
              </a:spcAft>
              <a:defRPr>
                <a:solidFill>
                  <a:schemeClr val="tx1"/>
                </a:solidFill>
                <a:latin typeface="Arial" charset="0"/>
              </a:defRPr>
            </a:lvl7pPr>
            <a:lvl8pPr marL="3558959" indent="-237264" eaLnBrk="0" fontAlgn="base" hangingPunct="0">
              <a:spcBef>
                <a:spcPct val="0"/>
              </a:spcBef>
              <a:spcAft>
                <a:spcPct val="0"/>
              </a:spcAft>
              <a:defRPr>
                <a:solidFill>
                  <a:schemeClr val="tx1"/>
                </a:solidFill>
                <a:latin typeface="Arial" charset="0"/>
              </a:defRPr>
            </a:lvl8pPr>
            <a:lvl9pPr marL="4033487" indent="-237264" eaLnBrk="0" fontAlgn="base" hangingPunct="0">
              <a:spcBef>
                <a:spcPct val="0"/>
              </a:spcBef>
              <a:spcAft>
                <a:spcPct val="0"/>
              </a:spcAft>
              <a:defRPr>
                <a:solidFill>
                  <a:schemeClr val="tx1"/>
                </a:solidFill>
                <a:latin typeface="Arial" charset="0"/>
              </a:defRPr>
            </a:lvl9pPr>
          </a:lstStyle>
          <a:p>
            <a:pPr eaLnBrk="1" hangingPunct="1"/>
            <a:fld id="{7A6A87E4-5E91-4F6C-B9C0-14E59B3F0063}" type="slidenum">
              <a:rPr lang="en-US" smtClean="0"/>
              <a:pPr eaLnBrk="1" hangingPunct="1"/>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hape 1"/>
          <p:cNvSpPr>
            <a:spLocks noGrp="1" noRot="1" noChangeAspect="1" noTextEdit="1"/>
          </p:cNvSpPr>
          <p:nvPr>
            <p:ph type="sldImg"/>
          </p:nvPr>
        </p:nvSpPr>
        <p:spPr>
          <a:noFill/>
          <a:ln cap="flat">
            <a:headEnd type="none" w="med" len="med"/>
            <a:tailEnd type="none" w="med" len="med"/>
          </a:ln>
        </p:spPr>
      </p:sp>
      <p:sp>
        <p:nvSpPr>
          <p:cNvPr id="96259"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96260"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71108" indent="-296580" eaLnBrk="0" hangingPunct="0">
              <a:defRPr>
                <a:solidFill>
                  <a:schemeClr val="tx1"/>
                </a:solidFill>
                <a:latin typeface="Arial" charset="0"/>
              </a:defRPr>
            </a:lvl2pPr>
            <a:lvl3pPr marL="1186320" indent="-237264" eaLnBrk="0" hangingPunct="0">
              <a:defRPr>
                <a:solidFill>
                  <a:schemeClr val="tx1"/>
                </a:solidFill>
                <a:latin typeface="Arial" charset="0"/>
              </a:defRPr>
            </a:lvl3pPr>
            <a:lvl4pPr marL="1660848" indent="-237264" eaLnBrk="0" hangingPunct="0">
              <a:defRPr>
                <a:solidFill>
                  <a:schemeClr val="tx1"/>
                </a:solidFill>
                <a:latin typeface="Arial" charset="0"/>
              </a:defRPr>
            </a:lvl4pPr>
            <a:lvl5pPr marL="2135375" indent="-237264" eaLnBrk="0" hangingPunct="0">
              <a:defRPr>
                <a:solidFill>
                  <a:schemeClr val="tx1"/>
                </a:solidFill>
                <a:latin typeface="Arial" charset="0"/>
              </a:defRPr>
            </a:lvl5pPr>
            <a:lvl6pPr marL="2609903" indent="-237264" eaLnBrk="0" fontAlgn="base" hangingPunct="0">
              <a:spcBef>
                <a:spcPct val="0"/>
              </a:spcBef>
              <a:spcAft>
                <a:spcPct val="0"/>
              </a:spcAft>
              <a:defRPr>
                <a:solidFill>
                  <a:schemeClr val="tx1"/>
                </a:solidFill>
                <a:latin typeface="Arial" charset="0"/>
              </a:defRPr>
            </a:lvl6pPr>
            <a:lvl7pPr marL="3084431" indent="-237264" eaLnBrk="0" fontAlgn="base" hangingPunct="0">
              <a:spcBef>
                <a:spcPct val="0"/>
              </a:spcBef>
              <a:spcAft>
                <a:spcPct val="0"/>
              </a:spcAft>
              <a:defRPr>
                <a:solidFill>
                  <a:schemeClr val="tx1"/>
                </a:solidFill>
                <a:latin typeface="Arial" charset="0"/>
              </a:defRPr>
            </a:lvl7pPr>
            <a:lvl8pPr marL="3558959" indent="-237264" eaLnBrk="0" fontAlgn="base" hangingPunct="0">
              <a:spcBef>
                <a:spcPct val="0"/>
              </a:spcBef>
              <a:spcAft>
                <a:spcPct val="0"/>
              </a:spcAft>
              <a:defRPr>
                <a:solidFill>
                  <a:schemeClr val="tx1"/>
                </a:solidFill>
                <a:latin typeface="Arial" charset="0"/>
              </a:defRPr>
            </a:lvl8pPr>
            <a:lvl9pPr marL="4033487" indent="-237264" eaLnBrk="0" fontAlgn="base" hangingPunct="0">
              <a:spcBef>
                <a:spcPct val="0"/>
              </a:spcBef>
              <a:spcAft>
                <a:spcPct val="0"/>
              </a:spcAft>
              <a:defRPr>
                <a:solidFill>
                  <a:schemeClr val="tx1"/>
                </a:solidFill>
                <a:latin typeface="Arial" charset="0"/>
              </a:defRPr>
            </a:lvl9pPr>
          </a:lstStyle>
          <a:p>
            <a:pPr eaLnBrk="1" hangingPunct="1"/>
            <a:fld id="{8D9165C5-1C9D-4B17-848F-14D6A44C9FE2}" type="slidenum">
              <a:rPr lang="en-US" smtClean="0"/>
              <a:pPr eaLnBrk="1" hangingPunct="1"/>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hape 1"/>
          <p:cNvSpPr>
            <a:spLocks noGrp="1" noRot="1" noChangeAspect="1" noTextEdit="1"/>
          </p:cNvSpPr>
          <p:nvPr>
            <p:ph type="sldImg"/>
          </p:nvPr>
        </p:nvSpPr>
        <p:spPr>
          <a:noFill/>
          <a:ln cap="flat">
            <a:headEnd type="none" w="med" len="med"/>
            <a:tailEnd type="none" w="med" len="med"/>
          </a:ln>
        </p:spPr>
      </p:sp>
      <p:sp>
        <p:nvSpPr>
          <p:cNvPr id="97283"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9728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71108" indent="-296580" eaLnBrk="0" hangingPunct="0">
              <a:defRPr>
                <a:solidFill>
                  <a:schemeClr val="tx1"/>
                </a:solidFill>
                <a:latin typeface="Arial" charset="0"/>
              </a:defRPr>
            </a:lvl2pPr>
            <a:lvl3pPr marL="1186320" indent="-237264" eaLnBrk="0" hangingPunct="0">
              <a:defRPr>
                <a:solidFill>
                  <a:schemeClr val="tx1"/>
                </a:solidFill>
                <a:latin typeface="Arial" charset="0"/>
              </a:defRPr>
            </a:lvl3pPr>
            <a:lvl4pPr marL="1660848" indent="-237264" eaLnBrk="0" hangingPunct="0">
              <a:defRPr>
                <a:solidFill>
                  <a:schemeClr val="tx1"/>
                </a:solidFill>
                <a:latin typeface="Arial" charset="0"/>
              </a:defRPr>
            </a:lvl4pPr>
            <a:lvl5pPr marL="2135375" indent="-237264" eaLnBrk="0" hangingPunct="0">
              <a:defRPr>
                <a:solidFill>
                  <a:schemeClr val="tx1"/>
                </a:solidFill>
                <a:latin typeface="Arial" charset="0"/>
              </a:defRPr>
            </a:lvl5pPr>
            <a:lvl6pPr marL="2609903" indent="-237264" eaLnBrk="0" fontAlgn="base" hangingPunct="0">
              <a:spcBef>
                <a:spcPct val="0"/>
              </a:spcBef>
              <a:spcAft>
                <a:spcPct val="0"/>
              </a:spcAft>
              <a:defRPr>
                <a:solidFill>
                  <a:schemeClr val="tx1"/>
                </a:solidFill>
                <a:latin typeface="Arial" charset="0"/>
              </a:defRPr>
            </a:lvl6pPr>
            <a:lvl7pPr marL="3084431" indent="-237264" eaLnBrk="0" fontAlgn="base" hangingPunct="0">
              <a:spcBef>
                <a:spcPct val="0"/>
              </a:spcBef>
              <a:spcAft>
                <a:spcPct val="0"/>
              </a:spcAft>
              <a:defRPr>
                <a:solidFill>
                  <a:schemeClr val="tx1"/>
                </a:solidFill>
                <a:latin typeface="Arial" charset="0"/>
              </a:defRPr>
            </a:lvl7pPr>
            <a:lvl8pPr marL="3558959" indent="-237264" eaLnBrk="0" fontAlgn="base" hangingPunct="0">
              <a:spcBef>
                <a:spcPct val="0"/>
              </a:spcBef>
              <a:spcAft>
                <a:spcPct val="0"/>
              </a:spcAft>
              <a:defRPr>
                <a:solidFill>
                  <a:schemeClr val="tx1"/>
                </a:solidFill>
                <a:latin typeface="Arial" charset="0"/>
              </a:defRPr>
            </a:lvl8pPr>
            <a:lvl9pPr marL="4033487" indent="-237264" eaLnBrk="0" fontAlgn="base" hangingPunct="0">
              <a:spcBef>
                <a:spcPct val="0"/>
              </a:spcBef>
              <a:spcAft>
                <a:spcPct val="0"/>
              </a:spcAft>
              <a:defRPr>
                <a:solidFill>
                  <a:schemeClr val="tx1"/>
                </a:solidFill>
                <a:latin typeface="Arial" charset="0"/>
              </a:defRPr>
            </a:lvl9pPr>
          </a:lstStyle>
          <a:p>
            <a:pPr eaLnBrk="1" hangingPunct="1"/>
            <a:fld id="{2760AD28-DA76-467D-BC45-4446BCED59DD}" type="slidenum">
              <a:rPr lang="en-US" smtClean="0"/>
              <a:pPr eaLnBrk="1" hangingPunct="1"/>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hape 1"/>
          <p:cNvSpPr>
            <a:spLocks noGrp="1" noRot="1" noChangeAspect="1" noTextEdit="1"/>
          </p:cNvSpPr>
          <p:nvPr>
            <p:ph type="sldImg"/>
          </p:nvPr>
        </p:nvSpPr>
        <p:spPr>
          <a:noFill/>
          <a:ln cap="flat">
            <a:headEnd type="none" w="med" len="med"/>
            <a:tailEnd type="none" w="med" len="med"/>
          </a:ln>
        </p:spPr>
      </p:sp>
      <p:sp>
        <p:nvSpPr>
          <p:cNvPr id="100355"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100356"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71108" indent="-296580" eaLnBrk="0" hangingPunct="0">
              <a:defRPr>
                <a:solidFill>
                  <a:schemeClr val="tx1"/>
                </a:solidFill>
                <a:latin typeface="Arial" charset="0"/>
              </a:defRPr>
            </a:lvl2pPr>
            <a:lvl3pPr marL="1186320" indent="-237264" eaLnBrk="0" hangingPunct="0">
              <a:defRPr>
                <a:solidFill>
                  <a:schemeClr val="tx1"/>
                </a:solidFill>
                <a:latin typeface="Arial" charset="0"/>
              </a:defRPr>
            </a:lvl3pPr>
            <a:lvl4pPr marL="1660848" indent="-237264" eaLnBrk="0" hangingPunct="0">
              <a:defRPr>
                <a:solidFill>
                  <a:schemeClr val="tx1"/>
                </a:solidFill>
                <a:latin typeface="Arial" charset="0"/>
              </a:defRPr>
            </a:lvl4pPr>
            <a:lvl5pPr marL="2135375" indent="-237264" eaLnBrk="0" hangingPunct="0">
              <a:defRPr>
                <a:solidFill>
                  <a:schemeClr val="tx1"/>
                </a:solidFill>
                <a:latin typeface="Arial" charset="0"/>
              </a:defRPr>
            </a:lvl5pPr>
            <a:lvl6pPr marL="2609903" indent="-237264" eaLnBrk="0" fontAlgn="base" hangingPunct="0">
              <a:spcBef>
                <a:spcPct val="0"/>
              </a:spcBef>
              <a:spcAft>
                <a:spcPct val="0"/>
              </a:spcAft>
              <a:defRPr>
                <a:solidFill>
                  <a:schemeClr val="tx1"/>
                </a:solidFill>
                <a:latin typeface="Arial" charset="0"/>
              </a:defRPr>
            </a:lvl6pPr>
            <a:lvl7pPr marL="3084431" indent="-237264" eaLnBrk="0" fontAlgn="base" hangingPunct="0">
              <a:spcBef>
                <a:spcPct val="0"/>
              </a:spcBef>
              <a:spcAft>
                <a:spcPct val="0"/>
              </a:spcAft>
              <a:defRPr>
                <a:solidFill>
                  <a:schemeClr val="tx1"/>
                </a:solidFill>
                <a:latin typeface="Arial" charset="0"/>
              </a:defRPr>
            </a:lvl7pPr>
            <a:lvl8pPr marL="3558959" indent="-237264" eaLnBrk="0" fontAlgn="base" hangingPunct="0">
              <a:spcBef>
                <a:spcPct val="0"/>
              </a:spcBef>
              <a:spcAft>
                <a:spcPct val="0"/>
              </a:spcAft>
              <a:defRPr>
                <a:solidFill>
                  <a:schemeClr val="tx1"/>
                </a:solidFill>
                <a:latin typeface="Arial" charset="0"/>
              </a:defRPr>
            </a:lvl8pPr>
            <a:lvl9pPr marL="4033487" indent="-237264" eaLnBrk="0" fontAlgn="base" hangingPunct="0">
              <a:spcBef>
                <a:spcPct val="0"/>
              </a:spcBef>
              <a:spcAft>
                <a:spcPct val="0"/>
              </a:spcAft>
              <a:defRPr>
                <a:solidFill>
                  <a:schemeClr val="tx1"/>
                </a:solidFill>
                <a:latin typeface="Arial" charset="0"/>
              </a:defRPr>
            </a:lvl9pPr>
          </a:lstStyle>
          <a:p>
            <a:pPr eaLnBrk="1" hangingPunct="1"/>
            <a:fld id="{F7C743DC-6737-4C33-960F-CD6892D5F22E}" type="slidenum">
              <a:rPr lang="en-US" smtClean="0"/>
              <a:pPr eaLnBrk="1" hangingPunct="1"/>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hape 1"/>
          <p:cNvSpPr>
            <a:spLocks noGrp="1" noRot="1" noChangeAspect="1" noTextEdit="1"/>
          </p:cNvSpPr>
          <p:nvPr>
            <p:ph type="sldImg"/>
          </p:nvPr>
        </p:nvSpPr>
        <p:spPr>
          <a:noFill/>
          <a:ln cap="flat">
            <a:headEnd type="none" w="med" len="med"/>
            <a:tailEnd type="none" w="med" len="med"/>
          </a:ln>
        </p:spPr>
      </p:sp>
      <p:sp>
        <p:nvSpPr>
          <p:cNvPr id="101379"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101380"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71108" indent="-296580" eaLnBrk="0" hangingPunct="0">
              <a:defRPr>
                <a:solidFill>
                  <a:schemeClr val="tx1"/>
                </a:solidFill>
                <a:latin typeface="Arial" charset="0"/>
              </a:defRPr>
            </a:lvl2pPr>
            <a:lvl3pPr marL="1186320" indent="-237264" eaLnBrk="0" hangingPunct="0">
              <a:defRPr>
                <a:solidFill>
                  <a:schemeClr val="tx1"/>
                </a:solidFill>
                <a:latin typeface="Arial" charset="0"/>
              </a:defRPr>
            </a:lvl3pPr>
            <a:lvl4pPr marL="1660848" indent="-237264" eaLnBrk="0" hangingPunct="0">
              <a:defRPr>
                <a:solidFill>
                  <a:schemeClr val="tx1"/>
                </a:solidFill>
                <a:latin typeface="Arial" charset="0"/>
              </a:defRPr>
            </a:lvl4pPr>
            <a:lvl5pPr marL="2135375" indent="-237264" eaLnBrk="0" hangingPunct="0">
              <a:defRPr>
                <a:solidFill>
                  <a:schemeClr val="tx1"/>
                </a:solidFill>
                <a:latin typeface="Arial" charset="0"/>
              </a:defRPr>
            </a:lvl5pPr>
            <a:lvl6pPr marL="2609903" indent="-237264" eaLnBrk="0" fontAlgn="base" hangingPunct="0">
              <a:spcBef>
                <a:spcPct val="0"/>
              </a:spcBef>
              <a:spcAft>
                <a:spcPct val="0"/>
              </a:spcAft>
              <a:defRPr>
                <a:solidFill>
                  <a:schemeClr val="tx1"/>
                </a:solidFill>
                <a:latin typeface="Arial" charset="0"/>
              </a:defRPr>
            </a:lvl6pPr>
            <a:lvl7pPr marL="3084431" indent="-237264" eaLnBrk="0" fontAlgn="base" hangingPunct="0">
              <a:spcBef>
                <a:spcPct val="0"/>
              </a:spcBef>
              <a:spcAft>
                <a:spcPct val="0"/>
              </a:spcAft>
              <a:defRPr>
                <a:solidFill>
                  <a:schemeClr val="tx1"/>
                </a:solidFill>
                <a:latin typeface="Arial" charset="0"/>
              </a:defRPr>
            </a:lvl7pPr>
            <a:lvl8pPr marL="3558959" indent="-237264" eaLnBrk="0" fontAlgn="base" hangingPunct="0">
              <a:spcBef>
                <a:spcPct val="0"/>
              </a:spcBef>
              <a:spcAft>
                <a:spcPct val="0"/>
              </a:spcAft>
              <a:defRPr>
                <a:solidFill>
                  <a:schemeClr val="tx1"/>
                </a:solidFill>
                <a:latin typeface="Arial" charset="0"/>
              </a:defRPr>
            </a:lvl8pPr>
            <a:lvl9pPr marL="4033487" indent="-237264" eaLnBrk="0" fontAlgn="base" hangingPunct="0">
              <a:spcBef>
                <a:spcPct val="0"/>
              </a:spcBef>
              <a:spcAft>
                <a:spcPct val="0"/>
              </a:spcAft>
              <a:defRPr>
                <a:solidFill>
                  <a:schemeClr val="tx1"/>
                </a:solidFill>
                <a:latin typeface="Arial" charset="0"/>
              </a:defRPr>
            </a:lvl9pPr>
          </a:lstStyle>
          <a:p>
            <a:pPr eaLnBrk="1" hangingPunct="1"/>
            <a:fld id="{0CAE0B8D-31B3-4E39-A270-E19C08C14E10}" type="slidenum">
              <a:rPr lang="en-US" smtClean="0"/>
              <a:pPr eaLnBrk="1" hangingPunct="1"/>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hape 1"/>
          <p:cNvSpPr>
            <a:spLocks noGrp="1" noRot="1" noChangeAspect="1" noTextEdit="1"/>
          </p:cNvSpPr>
          <p:nvPr>
            <p:ph type="sldImg"/>
          </p:nvPr>
        </p:nvSpPr>
        <p:spPr>
          <a:noFill/>
          <a:ln cap="flat">
            <a:headEnd type="none" w="med" len="med"/>
            <a:tailEnd type="none" w="med" len="med"/>
          </a:ln>
        </p:spPr>
      </p:sp>
      <p:sp>
        <p:nvSpPr>
          <p:cNvPr id="102403"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10240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71108" indent="-296580" eaLnBrk="0" hangingPunct="0">
              <a:defRPr>
                <a:solidFill>
                  <a:schemeClr val="tx1"/>
                </a:solidFill>
                <a:latin typeface="Arial" charset="0"/>
              </a:defRPr>
            </a:lvl2pPr>
            <a:lvl3pPr marL="1186320" indent="-237264" eaLnBrk="0" hangingPunct="0">
              <a:defRPr>
                <a:solidFill>
                  <a:schemeClr val="tx1"/>
                </a:solidFill>
                <a:latin typeface="Arial" charset="0"/>
              </a:defRPr>
            </a:lvl3pPr>
            <a:lvl4pPr marL="1660848" indent="-237264" eaLnBrk="0" hangingPunct="0">
              <a:defRPr>
                <a:solidFill>
                  <a:schemeClr val="tx1"/>
                </a:solidFill>
                <a:latin typeface="Arial" charset="0"/>
              </a:defRPr>
            </a:lvl4pPr>
            <a:lvl5pPr marL="2135375" indent="-237264" eaLnBrk="0" hangingPunct="0">
              <a:defRPr>
                <a:solidFill>
                  <a:schemeClr val="tx1"/>
                </a:solidFill>
                <a:latin typeface="Arial" charset="0"/>
              </a:defRPr>
            </a:lvl5pPr>
            <a:lvl6pPr marL="2609903" indent="-237264" eaLnBrk="0" fontAlgn="base" hangingPunct="0">
              <a:spcBef>
                <a:spcPct val="0"/>
              </a:spcBef>
              <a:spcAft>
                <a:spcPct val="0"/>
              </a:spcAft>
              <a:defRPr>
                <a:solidFill>
                  <a:schemeClr val="tx1"/>
                </a:solidFill>
                <a:latin typeface="Arial" charset="0"/>
              </a:defRPr>
            </a:lvl6pPr>
            <a:lvl7pPr marL="3084431" indent="-237264" eaLnBrk="0" fontAlgn="base" hangingPunct="0">
              <a:spcBef>
                <a:spcPct val="0"/>
              </a:spcBef>
              <a:spcAft>
                <a:spcPct val="0"/>
              </a:spcAft>
              <a:defRPr>
                <a:solidFill>
                  <a:schemeClr val="tx1"/>
                </a:solidFill>
                <a:latin typeface="Arial" charset="0"/>
              </a:defRPr>
            </a:lvl7pPr>
            <a:lvl8pPr marL="3558959" indent="-237264" eaLnBrk="0" fontAlgn="base" hangingPunct="0">
              <a:spcBef>
                <a:spcPct val="0"/>
              </a:spcBef>
              <a:spcAft>
                <a:spcPct val="0"/>
              </a:spcAft>
              <a:defRPr>
                <a:solidFill>
                  <a:schemeClr val="tx1"/>
                </a:solidFill>
                <a:latin typeface="Arial" charset="0"/>
              </a:defRPr>
            </a:lvl8pPr>
            <a:lvl9pPr marL="4033487" indent="-237264" eaLnBrk="0" fontAlgn="base" hangingPunct="0">
              <a:spcBef>
                <a:spcPct val="0"/>
              </a:spcBef>
              <a:spcAft>
                <a:spcPct val="0"/>
              </a:spcAft>
              <a:defRPr>
                <a:solidFill>
                  <a:schemeClr val="tx1"/>
                </a:solidFill>
                <a:latin typeface="Arial" charset="0"/>
              </a:defRPr>
            </a:lvl9pPr>
          </a:lstStyle>
          <a:p>
            <a:pPr eaLnBrk="1" hangingPunct="1"/>
            <a:fld id="{7F978EB8-1880-4A12-8FF7-EE301D8D2144}" type="slidenum">
              <a:rPr lang="en-US" smtClean="0"/>
              <a:pPr eaLnBrk="1" hangingPunct="1"/>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hape 1"/>
          <p:cNvSpPr>
            <a:spLocks noGrp="1" noRot="1" noChangeAspect="1" noTextEdit="1"/>
          </p:cNvSpPr>
          <p:nvPr>
            <p:ph type="sldImg"/>
          </p:nvPr>
        </p:nvSpPr>
        <p:spPr>
          <a:noFill/>
          <a:ln cap="flat">
            <a:headEnd type="none" w="med" len="med"/>
            <a:tailEnd type="none" w="med" len="med"/>
          </a:ln>
        </p:spPr>
      </p:sp>
      <p:sp>
        <p:nvSpPr>
          <p:cNvPr id="103427"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103428"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71108" indent="-296580" eaLnBrk="0" hangingPunct="0">
              <a:defRPr>
                <a:solidFill>
                  <a:schemeClr val="tx1"/>
                </a:solidFill>
                <a:latin typeface="Arial" charset="0"/>
              </a:defRPr>
            </a:lvl2pPr>
            <a:lvl3pPr marL="1186320" indent="-237264" eaLnBrk="0" hangingPunct="0">
              <a:defRPr>
                <a:solidFill>
                  <a:schemeClr val="tx1"/>
                </a:solidFill>
                <a:latin typeface="Arial" charset="0"/>
              </a:defRPr>
            </a:lvl3pPr>
            <a:lvl4pPr marL="1660848" indent="-237264" eaLnBrk="0" hangingPunct="0">
              <a:defRPr>
                <a:solidFill>
                  <a:schemeClr val="tx1"/>
                </a:solidFill>
                <a:latin typeface="Arial" charset="0"/>
              </a:defRPr>
            </a:lvl4pPr>
            <a:lvl5pPr marL="2135375" indent="-237264" eaLnBrk="0" hangingPunct="0">
              <a:defRPr>
                <a:solidFill>
                  <a:schemeClr val="tx1"/>
                </a:solidFill>
                <a:latin typeface="Arial" charset="0"/>
              </a:defRPr>
            </a:lvl5pPr>
            <a:lvl6pPr marL="2609903" indent="-237264" eaLnBrk="0" fontAlgn="base" hangingPunct="0">
              <a:spcBef>
                <a:spcPct val="0"/>
              </a:spcBef>
              <a:spcAft>
                <a:spcPct val="0"/>
              </a:spcAft>
              <a:defRPr>
                <a:solidFill>
                  <a:schemeClr val="tx1"/>
                </a:solidFill>
                <a:latin typeface="Arial" charset="0"/>
              </a:defRPr>
            </a:lvl6pPr>
            <a:lvl7pPr marL="3084431" indent="-237264" eaLnBrk="0" fontAlgn="base" hangingPunct="0">
              <a:spcBef>
                <a:spcPct val="0"/>
              </a:spcBef>
              <a:spcAft>
                <a:spcPct val="0"/>
              </a:spcAft>
              <a:defRPr>
                <a:solidFill>
                  <a:schemeClr val="tx1"/>
                </a:solidFill>
                <a:latin typeface="Arial" charset="0"/>
              </a:defRPr>
            </a:lvl7pPr>
            <a:lvl8pPr marL="3558959" indent="-237264" eaLnBrk="0" fontAlgn="base" hangingPunct="0">
              <a:spcBef>
                <a:spcPct val="0"/>
              </a:spcBef>
              <a:spcAft>
                <a:spcPct val="0"/>
              </a:spcAft>
              <a:defRPr>
                <a:solidFill>
                  <a:schemeClr val="tx1"/>
                </a:solidFill>
                <a:latin typeface="Arial" charset="0"/>
              </a:defRPr>
            </a:lvl8pPr>
            <a:lvl9pPr marL="4033487" indent="-237264" eaLnBrk="0" fontAlgn="base" hangingPunct="0">
              <a:spcBef>
                <a:spcPct val="0"/>
              </a:spcBef>
              <a:spcAft>
                <a:spcPct val="0"/>
              </a:spcAft>
              <a:defRPr>
                <a:solidFill>
                  <a:schemeClr val="tx1"/>
                </a:solidFill>
                <a:latin typeface="Arial" charset="0"/>
              </a:defRPr>
            </a:lvl9pPr>
          </a:lstStyle>
          <a:p>
            <a:pPr eaLnBrk="1" hangingPunct="1"/>
            <a:fld id="{F9FD6BE2-24E3-4160-8F76-7C00C3FAEDF9}" type="slidenum">
              <a:rPr lang="en-US" smtClean="0"/>
              <a:pPr eaLnBrk="1" hangingPunct="1"/>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hape 1"/>
          <p:cNvSpPr>
            <a:spLocks noGrp="1" noRot="1" noChangeAspect="1" noTextEdit="1"/>
          </p:cNvSpPr>
          <p:nvPr>
            <p:ph type="sldImg"/>
          </p:nvPr>
        </p:nvSpPr>
        <p:spPr>
          <a:noFill/>
          <a:ln cap="flat">
            <a:headEnd type="none" w="med" len="med"/>
            <a:tailEnd type="none" w="med" len="med"/>
          </a:ln>
        </p:spPr>
      </p:sp>
      <p:sp>
        <p:nvSpPr>
          <p:cNvPr id="112643"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11264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71108" indent="-296580" eaLnBrk="0" hangingPunct="0">
              <a:defRPr>
                <a:solidFill>
                  <a:schemeClr val="tx1"/>
                </a:solidFill>
                <a:latin typeface="Arial" charset="0"/>
              </a:defRPr>
            </a:lvl2pPr>
            <a:lvl3pPr marL="1186320" indent="-237264" eaLnBrk="0" hangingPunct="0">
              <a:defRPr>
                <a:solidFill>
                  <a:schemeClr val="tx1"/>
                </a:solidFill>
                <a:latin typeface="Arial" charset="0"/>
              </a:defRPr>
            </a:lvl3pPr>
            <a:lvl4pPr marL="1660848" indent="-237264" eaLnBrk="0" hangingPunct="0">
              <a:defRPr>
                <a:solidFill>
                  <a:schemeClr val="tx1"/>
                </a:solidFill>
                <a:latin typeface="Arial" charset="0"/>
              </a:defRPr>
            </a:lvl4pPr>
            <a:lvl5pPr marL="2135375" indent="-237264" eaLnBrk="0" hangingPunct="0">
              <a:defRPr>
                <a:solidFill>
                  <a:schemeClr val="tx1"/>
                </a:solidFill>
                <a:latin typeface="Arial" charset="0"/>
              </a:defRPr>
            </a:lvl5pPr>
            <a:lvl6pPr marL="2609903" indent="-237264" eaLnBrk="0" fontAlgn="base" hangingPunct="0">
              <a:spcBef>
                <a:spcPct val="0"/>
              </a:spcBef>
              <a:spcAft>
                <a:spcPct val="0"/>
              </a:spcAft>
              <a:defRPr>
                <a:solidFill>
                  <a:schemeClr val="tx1"/>
                </a:solidFill>
                <a:latin typeface="Arial" charset="0"/>
              </a:defRPr>
            </a:lvl6pPr>
            <a:lvl7pPr marL="3084431" indent="-237264" eaLnBrk="0" fontAlgn="base" hangingPunct="0">
              <a:spcBef>
                <a:spcPct val="0"/>
              </a:spcBef>
              <a:spcAft>
                <a:spcPct val="0"/>
              </a:spcAft>
              <a:defRPr>
                <a:solidFill>
                  <a:schemeClr val="tx1"/>
                </a:solidFill>
                <a:latin typeface="Arial" charset="0"/>
              </a:defRPr>
            </a:lvl7pPr>
            <a:lvl8pPr marL="3558959" indent="-237264" eaLnBrk="0" fontAlgn="base" hangingPunct="0">
              <a:spcBef>
                <a:spcPct val="0"/>
              </a:spcBef>
              <a:spcAft>
                <a:spcPct val="0"/>
              </a:spcAft>
              <a:defRPr>
                <a:solidFill>
                  <a:schemeClr val="tx1"/>
                </a:solidFill>
                <a:latin typeface="Arial" charset="0"/>
              </a:defRPr>
            </a:lvl8pPr>
            <a:lvl9pPr marL="4033487" indent="-237264" eaLnBrk="0" fontAlgn="base" hangingPunct="0">
              <a:spcBef>
                <a:spcPct val="0"/>
              </a:spcBef>
              <a:spcAft>
                <a:spcPct val="0"/>
              </a:spcAft>
              <a:defRPr>
                <a:solidFill>
                  <a:schemeClr val="tx1"/>
                </a:solidFill>
                <a:latin typeface="Arial" charset="0"/>
              </a:defRPr>
            </a:lvl9pPr>
          </a:lstStyle>
          <a:p>
            <a:pPr eaLnBrk="1" hangingPunct="1"/>
            <a:fld id="{08220FAD-71AE-47C2-97DF-7FE89BDA842D}" type="slidenum">
              <a:rPr lang="en-US" smtClean="0"/>
              <a:pPr eaLnBrk="1" hangingPunct="1"/>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Shape 1"/>
          <p:cNvSpPr>
            <a:spLocks noGrp="1"/>
          </p:cNvSpPr>
          <p:nvPr>
            <p:ph type="ctrTitle"/>
          </p:nvPr>
        </p:nvSpPr>
        <p:spPr>
          <a:xfrm>
            <a:off x="685800" y="2130425"/>
            <a:ext cx="7772400" cy="1470025"/>
          </a:xfrm>
        </p:spPr>
        <p:txBody>
          <a:bodyPr rtlCol="0"/>
          <a:lstStyle/>
          <a:p>
            <a:r>
              <a:rPr lang="en-US"/>
              <a:t>Click to edit Master title style</a:t>
            </a:r>
          </a:p>
        </p:txBody>
      </p:sp>
      <p:sp>
        <p:nvSpPr>
          <p:cNvPr id="3" name="Shape 2"/>
          <p:cNvSpPr>
            <a:spLocks noGrp="1"/>
          </p:cNvSpPr>
          <p:nvPr>
            <p:ph type="subTitle" idx="1"/>
          </p:nvPr>
        </p:nvSpPr>
        <p:spPr>
          <a:xfrm>
            <a:off x="1371600" y="3886200"/>
            <a:ext cx="6400800" cy="1752600"/>
          </a:xfrm>
        </p:spPr>
        <p:txBody>
          <a:bodyPr rtlCol="0"/>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9E436509-9530-4311-B68C-9F5E4291CE4B}" type="slidenum">
              <a:rPr lang="en-US"/>
              <a:pPr>
                <a:defRPr/>
              </a:pPr>
              <a:t>‹#›</a:t>
            </a:fld>
            <a:endParaRPr lang="en-US"/>
          </a:p>
        </p:txBody>
      </p:sp>
    </p:spTree>
    <p:extLst>
      <p:ext uri="{BB962C8B-B14F-4D97-AF65-F5344CB8AC3E}">
        <p14:creationId xmlns:p14="http://schemas.microsoft.com/office/powerpoint/2010/main" val="2836337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p>
        </p:txBody>
      </p:sp>
      <p:sp>
        <p:nvSpPr>
          <p:cNvPr id="3" name="Shape 2"/>
          <p:cNvSpPr>
            <a:spLocks noGrp="1"/>
          </p:cNvSpPr>
          <p:nvPr>
            <p:ph type="body"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65D6307B-C0CC-4672-A84B-17D5F0CD59B2}" type="slidenum">
              <a:rPr lang="en-US"/>
              <a:pPr>
                <a:defRPr/>
              </a:pPr>
              <a:t>‹#›</a:t>
            </a:fld>
            <a:endParaRPr lang="en-US"/>
          </a:p>
        </p:txBody>
      </p:sp>
    </p:spTree>
    <p:extLst>
      <p:ext uri="{BB962C8B-B14F-4D97-AF65-F5344CB8AC3E}">
        <p14:creationId xmlns:p14="http://schemas.microsoft.com/office/powerpoint/2010/main" val="3464843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p>
        </p:txBody>
      </p:sp>
      <p:sp>
        <p:nvSpPr>
          <p:cNvPr id="3" name="Shape 2"/>
          <p:cNvSpPr>
            <a:spLocks noGrp="1"/>
          </p:cNvSpPr>
          <p:nvPr>
            <p:ph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D05025A9-ACFE-461F-809E-F5B551B3C6C4}" type="slidenum">
              <a:rPr lang="en-US"/>
              <a:pPr>
                <a:defRPr/>
              </a:pPr>
              <a:t>‹#›</a:t>
            </a:fld>
            <a:endParaRPr lang="en-US"/>
          </a:p>
        </p:txBody>
      </p:sp>
    </p:spTree>
    <p:extLst>
      <p:ext uri="{BB962C8B-B14F-4D97-AF65-F5344CB8AC3E}">
        <p14:creationId xmlns:p14="http://schemas.microsoft.com/office/powerpoint/2010/main" val="2993573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Shape 1"/>
          <p:cNvSpPr>
            <a:spLocks noGrp="1"/>
          </p:cNvSpPr>
          <p:nvPr>
            <p:ph type="title"/>
          </p:nvPr>
        </p:nvSpPr>
        <p:spPr>
          <a:xfrm>
            <a:off x="722313" y="4406900"/>
            <a:ext cx="7772400" cy="1362075"/>
          </a:xfrm>
        </p:spPr>
        <p:txBody>
          <a:bodyPr rtlCol="0" anchor="t"/>
          <a:lstStyle>
            <a:lvl1pPr algn="l">
              <a:defRPr sz="4000" b="1" cap="all"/>
            </a:lvl1pPr>
          </a:lstStyle>
          <a:p>
            <a:r>
              <a:rPr lang="en-US"/>
              <a:t>Click to edit Master title style</a:t>
            </a:r>
          </a:p>
        </p:txBody>
      </p:sp>
      <p:sp>
        <p:nvSpPr>
          <p:cNvPr id="3" name="Shape 2"/>
          <p:cNvSpPr>
            <a:spLocks noGrp="1"/>
          </p:cNvSpPr>
          <p:nvPr>
            <p:ph type="body" idx="1"/>
          </p:nvPr>
        </p:nvSpPr>
        <p:spPr>
          <a:xfrm>
            <a:off x="722313" y="2906713"/>
            <a:ext cx="7772400" cy="1500187"/>
          </a:xfrm>
        </p:spPr>
        <p:txBody>
          <a:bodyPr rtlCol="0"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0B8E9812-14C8-4CFF-98E6-50BBFCAB00AA}" type="slidenum">
              <a:rPr lang="en-US"/>
              <a:pPr>
                <a:defRPr/>
              </a:pPr>
              <a:t>‹#›</a:t>
            </a:fld>
            <a:endParaRPr lang="en-US"/>
          </a:p>
        </p:txBody>
      </p:sp>
    </p:spTree>
    <p:extLst>
      <p:ext uri="{BB962C8B-B14F-4D97-AF65-F5344CB8AC3E}">
        <p14:creationId xmlns:p14="http://schemas.microsoft.com/office/powerpoint/2010/main" val="2697887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p>
        </p:txBody>
      </p:sp>
      <p:sp>
        <p:nvSpPr>
          <p:cNvPr id="3" name="Shape 2"/>
          <p:cNvSpPr>
            <a:spLocks noGrp="1"/>
          </p:cNvSpPr>
          <p:nvPr>
            <p:ph sz="half" idx="1"/>
          </p:nvPr>
        </p:nvSpPr>
        <p:spPr>
          <a:xfrm>
            <a:off x="457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hape 3"/>
          <p:cNvSpPr>
            <a:spLocks noGrp="1"/>
          </p:cNvSpPr>
          <p:nvPr>
            <p:ph sz="half" idx="2"/>
          </p:nvPr>
        </p:nvSpPr>
        <p:spPr>
          <a:xfrm>
            <a:off x="4648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p:cNvSpPr>
          <p:nvPr>
            <p:ph type="dt" sz="half" idx="10"/>
          </p:nvPr>
        </p:nvSpPr>
        <p:spPr/>
        <p:txBody>
          <a:bodyPr/>
          <a:lstStyle>
            <a:lvl1pPr>
              <a:defRPr/>
            </a:lvl1pPr>
          </a:lstStyle>
          <a:p>
            <a:pPr>
              <a:defRPr/>
            </a:pPr>
            <a:endParaRPr lang="en-US"/>
          </a:p>
        </p:txBody>
      </p:sp>
      <p:sp>
        <p:nvSpPr>
          <p:cNvPr id="6" name="Rectangle 4"/>
          <p:cNvSpPr>
            <a:spLocks noGrp="1"/>
          </p:cNvSpPr>
          <p:nvPr>
            <p:ph type="ftr" sz="quarter" idx="11"/>
          </p:nvPr>
        </p:nvSpPr>
        <p:spPr/>
        <p:txBody>
          <a:bodyPr/>
          <a:lstStyle>
            <a:lvl1pPr>
              <a:defRPr/>
            </a:lvl1pPr>
          </a:lstStyle>
          <a:p>
            <a:pPr>
              <a:defRPr/>
            </a:pPr>
            <a:endParaRPr lang="en-US"/>
          </a:p>
        </p:txBody>
      </p:sp>
      <p:sp>
        <p:nvSpPr>
          <p:cNvPr id="7" name="Rectangle 6"/>
          <p:cNvSpPr>
            <a:spLocks noGrp="1"/>
          </p:cNvSpPr>
          <p:nvPr>
            <p:ph type="sldNum" sz="quarter" idx="12"/>
          </p:nvPr>
        </p:nvSpPr>
        <p:spPr/>
        <p:txBody>
          <a:bodyPr/>
          <a:lstStyle>
            <a:lvl1pPr>
              <a:defRPr/>
            </a:lvl1pPr>
          </a:lstStyle>
          <a:p>
            <a:pPr>
              <a:defRPr/>
            </a:pPr>
            <a:fld id="{6FFCF0D1-B55E-4134-A3C5-CBEA63FADFD3}" type="slidenum">
              <a:rPr lang="en-US"/>
              <a:pPr>
                <a:defRPr/>
              </a:pPr>
              <a:t>‹#›</a:t>
            </a:fld>
            <a:endParaRPr lang="en-US"/>
          </a:p>
        </p:txBody>
      </p:sp>
    </p:spTree>
    <p:extLst>
      <p:ext uri="{BB962C8B-B14F-4D97-AF65-F5344CB8AC3E}">
        <p14:creationId xmlns:p14="http://schemas.microsoft.com/office/powerpoint/2010/main" val="1331207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lvl1pPr>
              <a:defRPr/>
            </a:lvl1pPr>
          </a:lstStyle>
          <a:p>
            <a:r>
              <a:rPr lang="en-US"/>
              <a:t>Click to edit Master title style</a:t>
            </a:r>
          </a:p>
        </p:txBody>
      </p:sp>
      <p:sp>
        <p:nvSpPr>
          <p:cNvPr id="3" name="Shape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Shape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hape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Shape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p:cNvSpPr>
          <p:nvPr>
            <p:ph type="dt" sz="half" idx="10"/>
          </p:nvPr>
        </p:nvSpPr>
        <p:spPr/>
        <p:txBody>
          <a:bodyPr/>
          <a:lstStyle>
            <a:lvl1pPr>
              <a:defRPr/>
            </a:lvl1pPr>
          </a:lstStyle>
          <a:p>
            <a:pPr>
              <a:defRPr/>
            </a:pPr>
            <a:endParaRPr lang="en-US"/>
          </a:p>
        </p:txBody>
      </p:sp>
      <p:sp>
        <p:nvSpPr>
          <p:cNvPr id="8" name="Rectangle 4"/>
          <p:cNvSpPr>
            <a:spLocks noGrp="1"/>
          </p:cNvSpPr>
          <p:nvPr>
            <p:ph type="ftr" sz="quarter" idx="11"/>
          </p:nvPr>
        </p:nvSpPr>
        <p:spPr/>
        <p:txBody>
          <a:bodyPr/>
          <a:lstStyle>
            <a:lvl1pPr>
              <a:defRPr/>
            </a:lvl1pPr>
          </a:lstStyle>
          <a:p>
            <a:pPr>
              <a:defRPr/>
            </a:pPr>
            <a:endParaRPr lang="en-US"/>
          </a:p>
        </p:txBody>
      </p:sp>
      <p:sp>
        <p:nvSpPr>
          <p:cNvPr id="9" name="Rectangle 8"/>
          <p:cNvSpPr>
            <a:spLocks noGrp="1"/>
          </p:cNvSpPr>
          <p:nvPr>
            <p:ph type="sldNum" sz="quarter" idx="12"/>
          </p:nvPr>
        </p:nvSpPr>
        <p:spPr/>
        <p:txBody>
          <a:bodyPr/>
          <a:lstStyle>
            <a:lvl1pPr>
              <a:defRPr/>
            </a:lvl1pPr>
          </a:lstStyle>
          <a:p>
            <a:pPr>
              <a:defRPr/>
            </a:pPr>
            <a:fld id="{72FCFC3C-ED28-4BB8-A8EB-24B266A946B6}" type="slidenum">
              <a:rPr lang="en-US"/>
              <a:pPr>
                <a:defRPr/>
              </a:pPr>
              <a:t>‹#›</a:t>
            </a:fld>
            <a:endParaRPr lang="en-US"/>
          </a:p>
        </p:txBody>
      </p:sp>
    </p:spTree>
    <p:extLst>
      <p:ext uri="{BB962C8B-B14F-4D97-AF65-F5344CB8AC3E}">
        <p14:creationId xmlns:p14="http://schemas.microsoft.com/office/powerpoint/2010/main" val="634772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p>
        </p:txBody>
      </p:sp>
      <p:sp>
        <p:nvSpPr>
          <p:cNvPr id="3" name="Rectangle 3"/>
          <p:cNvSpPr>
            <a:spLocks noGrp="1"/>
          </p:cNvSpPr>
          <p:nvPr>
            <p:ph type="dt" sz="half" idx="10"/>
          </p:nvPr>
        </p:nvSpPr>
        <p:spPr/>
        <p:txBody>
          <a:bodyPr/>
          <a:lstStyle>
            <a:lvl1pPr>
              <a:defRPr/>
            </a:lvl1pPr>
          </a:lstStyle>
          <a:p>
            <a:pPr>
              <a:defRPr/>
            </a:pPr>
            <a:endParaRPr lang="en-US"/>
          </a:p>
        </p:txBody>
      </p:sp>
      <p:sp>
        <p:nvSpPr>
          <p:cNvPr id="4" name="Rectangle 4"/>
          <p:cNvSpPr>
            <a:spLocks noGrp="1"/>
          </p:cNvSpPr>
          <p:nvPr>
            <p:ph type="ftr" sz="quarter" idx="11"/>
          </p:nvPr>
        </p:nvSpPr>
        <p:spPr/>
        <p:txBody>
          <a:bodyPr/>
          <a:lstStyle>
            <a:lvl1pPr>
              <a:defRPr/>
            </a:lvl1pPr>
          </a:lstStyle>
          <a:p>
            <a:pPr>
              <a:defRPr/>
            </a:pPr>
            <a:endParaRPr lang="en-US"/>
          </a:p>
        </p:txBody>
      </p:sp>
      <p:sp>
        <p:nvSpPr>
          <p:cNvPr id="5" name="Rectangle 4"/>
          <p:cNvSpPr>
            <a:spLocks noGrp="1"/>
          </p:cNvSpPr>
          <p:nvPr>
            <p:ph type="sldNum" sz="quarter" idx="12"/>
          </p:nvPr>
        </p:nvSpPr>
        <p:spPr/>
        <p:txBody>
          <a:bodyPr/>
          <a:lstStyle>
            <a:lvl1pPr>
              <a:defRPr/>
            </a:lvl1pPr>
          </a:lstStyle>
          <a:p>
            <a:pPr>
              <a:defRPr/>
            </a:pPr>
            <a:fld id="{1CE0BA8A-5D32-405F-A3E2-02CC34E8AE74}" type="slidenum">
              <a:rPr lang="en-US"/>
              <a:pPr>
                <a:defRPr/>
              </a:pPr>
              <a:t>‹#›</a:t>
            </a:fld>
            <a:endParaRPr lang="en-US"/>
          </a:p>
        </p:txBody>
      </p:sp>
    </p:spTree>
    <p:extLst>
      <p:ext uri="{BB962C8B-B14F-4D97-AF65-F5344CB8AC3E}">
        <p14:creationId xmlns:p14="http://schemas.microsoft.com/office/powerpoint/2010/main" val="111359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p:cNvSpPr>
          <p:nvPr>
            <p:ph type="dt" sz="half" idx="10"/>
          </p:nvPr>
        </p:nvSpPr>
        <p:spPr/>
        <p:txBody>
          <a:bodyPr/>
          <a:lstStyle>
            <a:lvl1pPr>
              <a:defRPr/>
            </a:lvl1pPr>
          </a:lstStyle>
          <a:p>
            <a:pPr>
              <a:defRPr/>
            </a:pPr>
            <a:endParaRPr lang="en-US"/>
          </a:p>
        </p:txBody>
      </p:sp>
      <p:sp>
        <p:nvSpPr>
          <p:cNvPr id="3" name="Rectangle 4"/>
          <p:cNvSpPr>
            <a:spLocks noGrp="1"/>
          </p:cNvSpPr>
          <p:nvPr>
            <p:ph type="ftr" sz="quarter" idx="11"/>
          </p:nvPr>
        </p:nvSpPr>
        <p:spPr/>
        <p:txBody>
          <a:bodyPr/>
          <a:lstStyle>
            <a:lvl1pPr>
              <a:defRPr/>
            </a:lvl1pPr>
          </a:lstStyle>
          <a:p>
            <a:pPr>
              <a:defRPr/>
            </a:pPr>
            <a:endParaRPr lang="en-US"/>
          </a:p>
        </p:txBody>
      </p:sp>
      <p:sp>
        <p:nvSpPr>
          <p:cNvPr id="4" name="Rectangle 3"/>
          <p:cNvSpPr>
            <a:spLocks noGrp="1"/>
          </p:cNvSpPr>
          <p:nvPr>
            <p:ph type="sldNum" sz="quarter" idx="12"/>
          </p:nvPr>
        </p:nvSpPr>
        <p:spPr/>
        <p:txBody>
          <a:bodyPr/>
          <a:lstStyle>
            <a:lvl1pPr>
              <a:defRPr/>
            </a:lvl1pPr>
          </a:lstStyle>
          <a:p>
            <a:pPr>
              <a:defRPr/>
            </a:pPr>
            <a:fld id="{3D8E4843-A929-4892-9B8C-E4F546E40476}" type="slidenum">
              <a:rPr lang="en-US"/>
              <a:pPr>
                <a:defRPr/>
              </a:pPr>
              <a:t>‹#›</a:t>
            </a:fld>
            <a:endParaRPr lang="en-US"/>
          </a:p>
        </p:txBody>
      </p:sp>
    </p:spTree>
    <p:extLst>
      <p:ext uri="{BB962C8B-B14F-4D97-AF65-F5344CB8AC3E}">
        <p14:creationId xmlns:p14="http://schemas.microsoft.com/office/powerpoint/2010/main" val="3297398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Shape 1"/>
          <p:cNvSpPr>
            <a:spLocks noGrp="1"/>
          </p:cNvSpPr>
          <p:nvPr>
            <p:ph type="title"/>
          </p:nvPr>
        </p:nvSpPr>
        <p:spPr>
          <a:xfrm>
            <a:off x="457200" y="273050"/>
            <a:ext cx="3008313" cy="1162050"/>
          </a:xfrm>
        </p:spPr>
        <p:txBody>
          <a:bodyPr rtlCol="0" anchor="b"/>
          <a:lstStyle>
            <a:lvl1pPr algn="l">
              <a:defRPr sz="2000" b="1"/>
            </a:lvl1pPr>
          </a:lstStyle>
          <a:p>
            <a:r>
              <a:rPr lang="en-US"/>
              <a:t>Click to edit Master title style</a:t>
            </a:r>
          </a:p>
        </p:txBody>
      </p:sp>
      <p:sp>
        <p:nvSpPr>
          <p:cNvPr id="3" name="Shape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hape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p:cNvSpPr>
          <p:nvPr>
            <p:ph type="dt" sz="half" idx="10"/>
          </p:nvPr>
        </p:nvSpPr>
        <p:spPr/>
        <p:txBody>
          <a:bodyPr/>
          <a:lstStyle>
            <a:lvl1pPr>
              <a:defRPr/>
            </a:lvl1pPr>
          </a:lstStyle>
          <a:p>
            <a:pPr>
              <a:defRPr/>
            </a:pPr>
            <a:endParaRPr lang="en-US"/>
          </a:p>
        </p:txBody>
      </p:sp>
      <p:sp>
        <p:nvSpPr>
          <p:cNvPr id="6" name="Rectangle 4"/>
          <p:cNvSpPr>
            <a:spLocks noGrp="1"/>
          </p:cNvSpPr>
          <p:nvPr>
            <p:ph type="ftr" sz="quarter" idx="11"/>
          </p:nvPr>
        </p:nvSpPr>
        <p:spPr/>
        <p:txBody>
          <a:bodyPr/>
          <a:lstStyle>
            <a:lvl1pPr>
              <a:defRPr/>
            </a:lvl1pPr>
          </a:lstStyle>
          <a:p>
            <a:pPr>
              <a:defRPr/>
            </a:pPr>
            <a:endParaRPr lang="en-US"/>
          </a:p>
        </p:txBody>
      </p:sp>
      <p:sp>
        <p:nvSpPr>
          <p:cNvPr id="7" name="Rectangle 6"/>
          <p:cNvSpPr>
            <a:spLocks noGrp="1"/>
          </p:cNvSpPr>
          <p:nvPr>
            <p:ph type="sldNum" sz="quarter" idx="12"/>
          </p:nvPr>
        </p:nvSpPr>
        <p:spPr/>
        <p:txBody>
          <a:bodyPr/>
          <a:lstStyle>
            <a:lvl1pPr>
              <a:defRPr/>
            </a:lvl1pPr>
          </a:lstStyle>
          <a:p>
            <a:pPr>
              <a:defRPr/>
            </a:pPr>
            <a:fld id="{4436739C-B5D9-49EF-88DB-C97990FE4865}" type="slidenum">
              <a:rPr lang="en-US"/>
              <a:pPr>
                <a:defRPr/>
              </a:pPr>
              <a:t>‹#›</a:t>
            </a:fld>
            <a:endParaRPr lang="en-US"/>
          </a:p>
        </p:txBody>
      </p:sp>
    </p:spTree>
    <p:extLst>
      <p:ext uri="{BB962C8B-B14F-4D97-AF65-F5344CB8AC3E}">
        <p14:creationId xmlns:p14="http://schemas.microsoft.com/office/powerpoint/2010/main" val="768791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Shape 1"/>
          <p:cNvSpPr>
            <a:spLocks noGrp="1"/>
          </p:cNvSpPr>
          <p:nvPr>
            <p:ph type="title"/>
          </p:nvPr>
        </p:nvSpPr>
        <p:spPr>
          <a:xfrm>
            <a:off x="1792288" y="4800600"/>
            <a:ext cx="5486400" cy="566738"/>
          </a:xfrm>
        </p:spPr>
        <p:txBody>
          <a:bodyPr rtlCol="0" anchor="b"/>
          <a:lstStyle>
            <a:lvl1pPr algn="l">
              <a:defRPr sz="2000" b="1"/>
            </a:lvl1pPr>
          </a:lstStyle>
          <a:p>
            <a:r>
              <a:rPr lang="en-US"/>
              <a:t>Click to edit Master title style</a:t>
            </a:r>
          </a:p>
        </p:txBody>
      </p:sp>
      <p:sp>
        <p:nvSpPr>
          <p:cNvPr id="3" name="Shape 2"/>
          <p:cNvSpPr>
            <a:spLocks noGrp="1"/>
          </p:cNvSpPr>
          <p:nvPr>
            <p:ph type="pic" idx="1"/>
          </p:nvPr>
        </p:nvSpPr>
        <p:spPr>
          <a:xfrm>
            <a:off x="1792288" y="612775"/>
            <a:ext cx="5486400" cy="411480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Shape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p:cNvSpPr>
          <p:nvPr>
            <p:ph type="dt" sz="half" idx="10"/>
          </p:nvPr>
        </p:nvSpPr>
        <p:spPr/>
        <p:txBody>
          <a:bodyPr/>
          <a:lstStyle>
            <a:lvl1pPr>
              <a:defRPr/>
            </a:lvl1pPr>
          </a:lstStyle>
          <a:p>
            <a:pPr>
              <a:defRPr/>
            </a:pPr>
            <a:endParaRPr lang="en-US"/>
          </a:p>
        </p:txBody>
      </p:sp>
      <p:sp>
        <p:nvSpPr>
          <p:cNvPr id="6" name="Rectangle 4"/>
          <p:cNvSpPr>
            <a:spLocks noGrp="1"/>
          </p:cNvSpPr>
          <p:nvPr>
            <p:ph type="ftr" sz="quarter" idx="11"/>
          </p:nvPr>
        </p:nvSpPr>
        <p:spPr/>
        <p:txBody>
          <a:bodyPr/>
          <a:lstStyle>
            <a:lvl1pPr>
              <a:defRPr/>
            </a:lvl1pPr>
          </a:lstStyle>
          <a:p>
            <a:pPr>
              <a:defRPr/>
            </a:pPr>
            <a:endParaRPr lang="en-US"/>
          </a:p>
        </p:txBody>
      </p:sp>
      <p:sp>
        <p:nvSpPr>
          <p:cNvPr id="7" name="Rectangle 6"/>
          <p:cNvSpPr>
            <a:spLocks noGrp="1"/>
          </p:cNvSpPr>
          <p:nvPr>
            <p:ph type="sldNum" sz="quarter" idx="12"/>
          </p:nvPr>
        </p:nvSpPr>
        <p:spPr/>
        <p:txBody>
          <a:bodyPr/>
          <a:lstStyle>
            <a:lvl1pPr>
              <a:defRPr/>
            </a:lvl1pPr>
          </a:lstStyle>
          <a:p>
            <a:pPr>
              <a:defRPr/>
            </a:pPr>
            <a:fld id="{2A70D511-FC6E-44D0-8706-66BC92912752}" type="slidenum">
              <a:rPr lang="en-US"/>
              <a:pPr>
                <a:defRPr/>
              </a:pPr>
              <a:t>‹#›</a:t>
            </a:fld>
            <a:endParaRPr lang="en-US"/>
          </a:p>
        </p:txBody>
      </p:sp>
    </p:spTree>
    <p:extLst>
      <p:ext uri="{BB962C8B-B14F-4D97-AF65-F5344CB8AC3E}">
        <p14:creationId xmlns:p14="http://schemas.microsoft.com/office/powerpoint/2010/main" val="3792834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025"/>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smtClean="0"/>
              <a:t>Click to edit Master title style</a:t>
            </a:r>
          </a:p>
        </p:txBody>
      </p:sp>
      <p:sp>
        <p:nvSpPr>
          <p:cNvPr id="1027" name="Text Placeholder 1026"/>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p>
        </p:txBody>
      </p:sp>
      <p:sp>
        <p:nvSpPr>
          <p:cNvPr id="1028" name="Date Placeholder 1027"/>
          <p:cNvSpPr>
            <a:spLocks noGrp="1" noChangeArrowheads="1"/>
          </p:cNvSpPr>
          <p:nvPr>
            <p:ph type="dt" sz="half" idx="2"/>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tr-TR"/>
          </a:p>
        </p:txBody>
      </p:sp>
      <p:sp>
        <p:nvSpPr>
          <p:cNvPr id="1029" name="Footer Placeholder 1028"/>
          <p:cNvSpPr>
            <a:spLocks noGrp="1" noChangeArrowheads="1"/>
          </p:cNvSpPr>
          <p:nvPr>
            <p:ph type="ftr" sz="quarter" idx="3"/>
          </p:nvPr>
        </p:nvSpPr>
        <p:spPr bwMode="auto">
          <a:xfrm>
            <a:off x="3124200" y="6245225"/>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tr-TR"/>
          </a:p>
        </p:txBody>
      </p:sp>
      <p:sp>
        <p:nvSpPr>
          <p:cNvPr id="1030" name="Slide Number Placeholder 1029"/>
          <p:cNvSpPr>
            <a:spLocks noGrp="1" noChangeArrowheads="1"/>
          </p:cNvSpPr>
          <p:nvPr>
            <p:ph type="sldNum" sz="quarter" idx="4"/>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pPr>
              <a:defRPr/>
            </a:pPr>
            <a:fld id="{1227EA82-53FC-433C-AE53-58E7E6D518CD}" type="slidenum">
              <a:rPr lang="en-US"/>
              <a:pPr>
                <a:defRPr/>
              </a:pPr>
              <a:t>‹#›</a:t>
            </a:fld>
            <a:endParaRPr lang="tr-TR"/>
          </a:p>
        </p:txBody>
      </p:sp>
    </p:spTree>
  </p:cSld>
  <p:clrMap bg1="lt1" tx1="dk1" bg2="lt2" tx2="dk2" accent1="accent1" accent2="accent2" accent3="accent3" accent4="accent4" accent5="accent5" accent6="accent6" hlink="hlink" folHlink="folHlink"/>
  <p:sldLayoutIdLst>
    <p:sldLayoutId id="2147483789" r:id="rId1"/>
    <p:sldLayoutId id="2147483790" r:id="rId2"/>
    <p:sldLayoutId id="2147483791" r:id="rId3"/>
    <p:sldLayoutId id="2147483792" r:id="rId4"/>
    <p:sldLayoutId id="2147483793" r:id="rId5"/>
    <p:sldLayoutId id="2147483794" r:id="rId6"/>
    <p:sldLayoutId id="2147483795" r:id="rId7"/>
    <p:sldLayoutId id="2147483796" r:id="rId8"/>
    <p:sldLayoutId id="2147483797" r:id="rId9"/>
    <p:sldLayoutId id="2147483798" r:id="rId10"/>
  </p:sldLayoutIdLst>
  <p:hf hdr="0" ftr="0" dt="0"/>
  <p:txStyles>
    <p:titleStyle>
      <a:lvl1pPr marL="342900" indent="-342900" algn="ctr" defTabSz="-13873163" rtl="0" eaLnBrk="0" fontAlgn="base" hangingPunct="0">
        <a:spcBef>
          <a:spcPct val="0"/>
        </a:spcBef>
        <a:spcAft>
          <a:spcPct val="0"/>
        </a:spcAft>
        <a:defRPr sz="4400">
          <a:solidFill>
            <a:schemeClr val="tx2"/>
          </a:solidFill>
          <a:latin typeface="+mj-lt"/>
          <a:ea typeface="+mj-ea"/>
          <a:cs typeface="+mj-cs"/>
        </a:defRPr>
      </a:lvl1pPr>
      <a:lvl2pPr marL="342900" indent="-342900" algn="ctr" defTabSz="-13873163" rtl="0" eaLnBrk="0" fontAlgn="base" hangingPunct="0">
        <a:spcBef>
          <a:spcPct val="0"/>
        </a:spcBef>
        <a:spcAft>
          <a:spcPct val="0"/>
        </a:spcAft>
        <a:defRPr sz="4400">
          <a:solidFill>
            <a:schemeClr val="tx2"/>
          </a:solidFill>
          <a:latin typeface="Arial"/>
        </a:defRPr>
      </a:lvl2pPr>
      <a:lvl3pPr marL="342900" indent="-342900" algn="ctr" defTabSz="-13873163" rtl="0" eaLnBrk="0" fontAlgn="base" hangingPunct="0">
        <a:spcBef>
          <a:spcPct val="0"/>
        </a:spcBef>
        <a:spcAft>
          <a:spcPct val="0"/>
        </a:spcAft>
        <a:defRPr sz="4400">
          <a:solidFill>
            <a:schemeClr val="tx2"/>
          </a:solidFill>
          <a:latin typeface="Arial"/>
        </a:defRPr>
      </a:lvl3pPr>
      <a:lvl4pPr marL="342900" indent="-342900" algn="ctr" defTabSz="-13873163" rtl="0" eaLnBrk="0" fontAlgn="base" hangingPunct="0">
        <a:spcBef>
          <a:spcPct val="0"/>
        </a:spcBef>
        <a:spcAft>
          <a:spcPct val="0"/>
        </a:spcAft>
        <a:defRPr sz="4400">
          <a:solidFill>
            <a:schemeClr val="tx2"/>
          </a:solidFill>
          <a:latin typeface="Arial"/>
        </a:defRPr>
      </a:lvl4pPr>
      <a:lvl5pPr marL="342900" indent="-342900" algn="ctr" defTabSz="-13873163" rtl="0" eaLnBrk="0" fontAlgn="base" hangingPunct="0">
        <a:spcBef>
          <a:spcPct val="0"/>
        </a:spcBef>
        <a:spcAft>
          <a:spcPct val="0"/>
        </a:spcAft>
        <a:defRPr sz="4400">
          <a:solidFill>
            <a:schemeClr val="tx2"/>
          </a:solidFill>
          <a:latin typeface="Arial"/>
        </a:defRPr>
      </a:lvl5pPr>
      <a:lvl6pPr marL="457200" algn="ctr" fontAlgn="base">
        <a:spcBef>
          <a:spcPct val="0"/>
        </a:spcBef>
        <a:spcAft>
          <a:spcPct val="0"/>
        </a:spcAft>
        <a:defRPr sz="4400">
          <a:solidFill>
            <a:schemeClr val="tx2">
              <a:alpha val="100000"/>
            </a:schemeClr>
          </a:solidFill>
          <a:latin typeface="Arial"/>
        </a:defRPr>
      </a:lvl6pPr>
      <a:lvl7pPr marL="914400" algn="ctr" fontAlgn="base">
        <a:spcBef>
          <a:spcPct val="0"/>
        </a:spcBef>
        <a:spcAft>
          <a:spcPct val="0"/>
        </a:spcAft>
        <a:defRPr sz="4400">
          <a:solidFill>
            <a:schemeClr val="tx2">
              <a:alpha val="100000"/>
            </a:schemeClr>
          </a:solidFill>
          <a:latin typeface="Arial"/>
        </a:defRPr>
      </a:lvl7pPr>
      <a:lvl8pPr marL="1371600" algn="ctr" fontAlgn="base">
        <a:spcBef>
          <a:spcPct val="0"/>
        </a:spcBef>
        <a:spcAft>
          <a:spcPct val="0"/>
        </a:spcAft>
        <a:defRPr sz="4400">
          <a:solidFill>
            <a:schemeClr val="tx2">
              <a:alpha val="100000"/>
            </a:schemeClr>
          </a:solidFill>
          <a:latin typeface="Arial"/>
        </a:defRPr>
      </a:lvl8pPr>
      <a:lvl9pPr marL="1828800" algn="ctr" fontAlgn="base">
        <a:spcBef>
          <a:spcPct val="0"/>
        </a:spcBef>
        <a:spcAft>
          <a:spcPct val="0"/>
        </a:spcAft>
        <a:defRPr sz="4400">
          <a:solidFill>
            <a:schemeClr val="tx2">
              <a:alpha val="100000"/>
            </a:schemeClr>
          </a:solidFill>
          <a:latin typeface="Arial"/>
        </a:defRPr>
      </a:lvl9pPr>
    </p:titleStyle>
    <p:bodyStyle>
      <a:lvl1pPr marL="342900" indent="-342900" algn="l" defTabSz="-13873163"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defTabSz="-13873163" rtl="0" eaLnBrk="0" fontAlgn="base" hangingPunct="0">
        <a:spcBef>
          <a:spcPct val="20000"/>
        </a:spcBef>
        <a:spcAft>
          <a:spcPct val="0"/>
        </a:spcAft>
        <a:buChar char="–"/>
        <a:defRPr sz="2800">
          <a:solidFill>
            <a:schemeClr val="tx1"/>
          </a:solidFill>
          <a:latin typeface="+mn-lt"/>
        </a:defRPr>
      </a:lvl2pPr>
      <a:lvl3pPr marL="1143000" indent="-228600" algn="l" defTabSz="-13873163" rtl="0" eaLnBrk="0" fontAlgn="base" hangingPunct="0">
        <a:spcBef>
          <a:spcPct val="20000"/>
        </a:spcBef>
        <a:spcAft>
          <a:spcPct val="0"/>
        </a:spcAft>
        <a:buChar char="•"/>
        <a:defRPr sz="2400">
          <a:solidFill>
            <a:schemeClr val="tx1"/>
          </a:solidFill>
          <a:latin typeface="+mn-lt"/>
        </a:defRPr>
      </a:lvl3pPr>
      <a:lvl4pPr marL="1600200" indent="-228600" algn="l" defTabSz="-13873163" rtl="0" eaLnBrk="0" fontAlgn="base" hangingPunct="0">
        <a:spcBef>
          <a:spcPct val="20000"/>
        </a:spcBef>
        <a:spcAft>
          <a:spcPct val="0"/>
        </a:spcAft>
        <a:buChar char="–"/>
        <a:defRPr sz="2000">
          <a:solidFill>
            <a:schemeClr val="tx1"/>
          </a:solidFill>
          <a:latin typeface="+mn-lt"/>
        </a:defRPr>
      </a:lvl4pPr>
      <a:lvl5pPr marL="2057400" indent="-228600" algn="l" defTabSz="-13873163" rtl="0" eaLnBrk="0" fontAlgn="base" hangingPunct="0">
        <a:spcBef>
          <a:spcPct val="20000"/>
        </a:spcBef>
        <a:spcAft>
          <a:spcPct val="0"/>
        </a:spcAft>
        <a:buChar char="»"/>
        <a:defRPr sz="2000">
          <a:solidFill>
            <a:schemeClr val="tx1"/>
          </a:solidFill>
          <a:latin typeface="+mn-lt"/>
        </a:defRPr>
      </a:lvl5pPr>
      <a:lvl6pPr marL="2514600" indent="-228600" algn="l" fontAlgn="base">
        <a:spcBef>
          <a:spcPct val="20000"/>
        </a:spcBef>
        <a:spcAft>
          <a:spcPct val="0"/>
        </a:spcAft>
        <a:buChar char="»"/>
        <a:defRPr sz="2000">
          <a:solidFill>
            <a:schemeClr val="tx1">
              <a:alpha val="100000"/>
            </a:schemeClr>
          </a:solidFill>
          <a:latin typeface="+mn-lt"/>
        </a:defRPr>
      </a:lvl6pPr>
      <a:lvl7pPr marL="2971800" indent="-228600" algn="l" fontAlgn="base">
        <a:spcBef>
          <a:spcPct val="20000"/>
        </a:spcBef>
        <a:spcAft>
          <a:spcPct val="0"/>
        </a:spcAft>
        <a:buChar char="»"/>
        <a:defRPr sz="2000">
          <a:solidFill>
            <a:schemeClr val="tx1">
              <a:alpha val="100000"/>
            </a:schemeClr>
          </a:solidFill>
          <a:latin typeface="+mn-lt"/>
        </a:defRPr>
      </a:lvl7pPr>
      <a:lvl8pPr marL="3429000" indent="-228600" algn="l" fontAlgn="base">
        <a:spcBef>
          <a:spcPct val="20000"/>
        </a:spcBef>
        <a:spcAft>
          <a:spcPct val="0"/>
        </a:spcAft>
        <a:buChar char="»"/>
        <a:defRPr sz="2000">
          <a:solidFill>
            <a:schemeClr val="tx1">
              <a:alpha val="100000"/>
            </a:schemeClr>
          </a:solidFill>
          <a:latin typeface="+mn-lt"/>
        </a:defRPr>
      </a:lvl8pPr>
      <a:lvl9pPr marL="3886200" indent="-228600" algn="l" fontAlgn="base">
        <a:spcBef>
          <a:spcPct val="20000"/>
        </a:spcBef>
        <a:spcAft>
          <a:spcPct val="0"/>
        </a:spcAft>
        <a:buChar char="»"/>
        <a:defRPr sz="2000">
          <a:solidFill>
            <a:schemeClr val="tx1">
              <a:alpha val="100000"/>
            </a:schemeClr>
          </a:solidFill>
          <a:latin typeface="+mn-lt"/>
        </a:defRPr>
      </a:lvl9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hape 6"/>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A1804D5-3B62-4583-8306-9688308F45D4}" type="slidenum">
              <a:rPr lang="en-US" smtClean="0"/>
              <a:pPr eaLnBrk="1" hangingPunct="1"/>
              <a:t>1</a:t>
            </a:fld>
            <a:endParaRPr lang="en-US" smtClean="0"/>
          </a:p>
        </p:txBody>
      </p:sp>
      <p:sp>
        <p:nvSpPr>
          <p:cNvPr id="12293" name="Shape 198658"/>
          <p:cNvSpPr>
            <a:spLocks noGrp="1" noChangeArrowheads="1"/>
          </p:cNvSpPr>
          <p:nvPr>
            <p:ph type="title"/>
          </p:nvPr>
        </p:nvSpPr>
        <p:spPr>
          <a:xfrm>
            <a:off x="539552" y="2636912"/>
            <a:ext cx="8229600" cy="1143000"/>
          </a:xfrm>
          <a:noFill/>
        </p:spPr>
        <p:txBody>
          <a:bodyPr/>
          <a:lstStyle/>
          <a:p>
            <a:pPr marL="0" indent="0" defTabSz="914400" eaLnBrk="1" hangingPunct="1"/>
            <a:r>
              <a:rPr lang="tr-TR" sz="3200" dirty="0" err="1" smtClean="0"/>
              <a:t>Kapasitans</a:t>
            </a:r>
            <a:r>
              <a:rPr lang="tr-TR" sz="3200" dirty="0" smtClean="0"/>
              <a:t> ve </a:t>
            </a:r>
            <a:r>
              <a:rPr lang="tr-TR" sz="3200" dirty="0" err="1" smtClean="0"/>
              <a:t>dielektrikler</a:t>
            </a:r>
            <a:endParaRPr lang="tr-TR" sz="32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hape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8A6694B-1EBC-4E8F-97F0-0DA04A0BE797}" type="slidenum">
              <a:rPr lang="en-US" smtClean="0"/>
              <a:pPr eaLnBrk="1" hangingPunct="1"/>
              <a:t>10</a:t>
            </a:fld>
            <a:endParaRPr lang="en-US" smtClean="0"/>
          </a:p>
        </p:txBody>
      </p:sp>
      <p:sp>
        <p:nvSpPr>
          <p:cNvPr id="32771" name="Shape 241665"/>
          <p:cNvSpPr>
            <a:spLocks noGrp="1" noChangeArrowheads="1"/>
          </p:cNvSpPr>
          <p:nvPr>
            <p:ph type="title"/>
          </p:nvPr>
        </p:nvSpPr>
        <p:spPr>
          <a:noFill/>
        </p:spPr>
        <p:txBody>
          <a:bodyPr/>
          <a:lstStyle/>
          <a:p>
            <a:pPr marL="0" indent="0" defTabSz="914400" eaLnBrk="1" hangingPunct="1"/>
            <a:r>
              <a:rPr lang="tr-TR" sz="3200" smtClean="0"/>
              <a:t>Paralel bağlı kapasitörler</a:t>
            </a:r>
          </a:p>
        </p:txBody>
      </p:sp>
      <p:pic>
        <p:nvPicPr>
          <p:cNvPr id="32772" name="Shape 24166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0" y="1125538"/>
            <a:ext cx="6732588" cy="5618162"/>
          </a:xfrm>
          <a:noFill/>
        </p:spPr>
      </p:pic>
      <p:sp>
        <p:nvSpPr>
          <p:cNvPr id="32773" name="Rectangle 241669"/>
          <p:cNvSpPr>
            <a:spLocks noChangeArrowheads="1"/>
          </p:cNvSpPr>
          <p:nvPr/>
        </p:nvSpPr>
        <p:spPr bwMode="auto">
          <a:xfrm>
            <a:off x="6877050" y="620713"/>
            <a:ext cx="1871663" cy="4760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b="1"/>
              <a:t>Şekil 26.9 </a:t>
            </a:r>
            <a:r>
              <a:rPr lang="tr-TR"/>
              <a:t>(a) Paralel bağlı kapasitörlerin uçları arasındaki potansiyel farkı  </a:t>
            </a:r>
            <a:r>
              <a:rPr lang="el-GR">
                <a:cs typeface="Arial" charset="0"/>
              </a:rPr>
              <a:t>Δ</a:t>
            </a:r>
            <a:r>
              <a:rPr lang="tr-TR" i="1"/>
              <a:t>V</a:t>
            </a:r>
            <a:r>
              <a:rPr lang="tr-TR"/>
              <a:t> bataryanın uçları arasındaki potansiyel farkına eşittir. (b) Paralel bağlı kapasitör devresinin gösterimi. (c) Eşdeğer kapasitör devresi </a:t>
            </a:r>
            <a:r>
              <a:rPr lang="tr-TR" i="1"/>
              <a:t>C</a:t>
            </a:r>
            <a:r>
              <a:rPr lang="tr-TR" baseline="-25000"/>
              <a:t>eq</a:t>
            </a:r>
            <a:r>
              <a:rPr lang="tr-TR"/>
              <a:t> = </a:t>
            </a:r>
            <a:r>
              <a:rPr lang="tr-TR" i="1"/>
              <a:t>C</a:t>
            </a:r>
            <a:r>
              <a:rPr lang="tr-TR" baseline="-25000"/>
              <a:t>1</a:t>
            </a:r>
            <a:r>
              <a:rPr lang="tr-TR"/>
              <a:t> + </a:t>
            </a:r>
            <a:r>
              <a:rPr lang="tr-TR" i="1"/>
              <a:t>C</a:t>
            </a:r>
            <a:r>
              <a:rPr lang="tr-TR" baseline="-25000"/>
              <a:t>2</a:t>
            </a:r>
            <a:r>
              <a:rPr lang="tr-T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hape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E0BBBD7-3B80-4B86-ABAF-BBE524E80DE8}" type="slidenum">
              <a:rPr lang="en-US" smtClean="0"/>
              <a:pPr eaLnBrk="1" hangingPunct="1"/>
              <a:t>11</a:t>
            </a:fld>
            <a:endParaRPr lang="en-US" smtClean="0"/>
          </a:p>
        </p:txBody>
      </p:sp>
      <p:sp>
        <p:nvSpPr>
          <p:cNvPr id="33795" name="Shape 243713"/>
          <p:cNvSpPr>
            <a:spLocks noGrp="1" noChangeArrowheads="1"/>
          </p:cNvSpPr>
          <p:nvPr>
            <p:ph type="title"/>
          </p:nvPr>
        </p:nvSpPr>
        <p:spPr>
          <a:noFill/>
        </p:spPr>
        <p:txBody>
          <a:bodyPr/>
          <a:lstStyle/>
          <a:p>
            <a:pPr marL="0" indent="0" defTabSz="914400" eaLnBrk="1" hangingPunct="1"/>
            <a:r>
              <a:rPr lang="tr-TR" sz="3200" smtClean="0"/>
              <a:t>Paralel bağlı kapasitörler</a:t>
            </a:r>
          </a:p>
        </p:txBody>
      </p:sp>
      <p:pic>
        <p:nvPicPr>
          <p:cNvPr id="33796" name="Shape 24371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827088" y="1484313"/>
            <a:ext cx="4537075" cy="2687637"/>
          </a:xfrm>
          <a:noFill/>
        </p:spPr>
      </p:pic>
      <p:sp>
        <p:nvSpPr>
          <p:cNvPr id="33797" name="Rectangle 243719"/>
          <p:cNvSpPr>
            <a:spLocks noChangeArrowheads="1"/>
          </p:cNvSpPr>
          <p:nvPr/>
        </p:nvSpPr>
        <p:spPr bwMode="auto">
          <a:xfrm>
            <a:off x="323850" y="4868863"/>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a:t>Paralel bağlı kapasitörlerin eşdeğer kapasite değeri her kapasitörün cebirsel toplamıdır ve eşdeğer kapasitör her bir kapasitörün değerinden daha büyüktür.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hape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E0DDEC1-DACD-4C67-AEA6-62381AD89BA4}" type="slidenum">
              <a:rPr lang="en-US" smtClean="0"/>
              <a:pPr eaLnBrk="1" hangingPunct="1"/>
              <a:t>12</a:t>
            </a:fld>
            <a:endParaRPr lang="en-US" smtClean="0"/>
          </a:p>
        </p:txBody>
      </p:sp>
      <p:sp>
        <p:nvSpPr>
          <p:cNvPr id="34819" name="Shape 244737"/>
          <p:cNvSpPr>
            <a:spLocks noGrp="1" noChangeArrowheads="1"/>
          </p:cNvSpPr>
          <p:nvPr>
            <p:ph type="title"/>
          </p:nvPr>
        </p:nvSpPr>
        <p:spPr>
          <a:noFill/>
        </p:spPr>
        <p:txBody>
          <a:bodyPr/>
          <a:lstStyle/>
          <a:p>
            <a:pPr marL="0" indent="0" defTabSz="914400" eaLnBrk="1" hangingPunct="1"/>
            <a:r>
              <a:rPr lang="tr-TR" sz="3200" smtClean="0"/>
              <a:t>Seri bağlı kapasitörler</a:t>
            </a:r>
          </a:p>
        </p:txBody>
      </p:sp>
      <p:pic>
        <p:nvPicPr>
          <p:cNvPr id="34820" name="Shape 244739"/>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0" y="1268413"/>
            <a:ext cx="9144000" cy="4189412"/>
          </a:xfrm>
          <a:noFill/>
        </p:spPr>
      </p:pic>
      <p:sp>
        <p:nvSpPr>
          <p:cNvPr id="34821" name="Rectangle 244741"/>
          <p:cNvSpPr>
            <a:spLocks noChangeArrowheads="1"/>
          </p:cNvSpPr>
          <p:nvPr/>
        </p:nvSpPr>
        <p:spPr bwMode="auto">
          <a:xfrm>
            <a:off x="0" y="5516563"/>
            <a:ext cx="8964613"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b="1"/>
              <a:t>Şekil 26.10 </a:t>
            </a:r>
            <a:r>
              <a:rPr lang="tr-TR"/>
              <a:t>(a) İki kapasitörün seri kombinasyonu. Kapasitörler üzerindeki yük değerleri aynıdır. (b) Seri bağlı kapasitörlerin devre gösterimi. (c) Eşdeğer kapasitans değeri 1/C</a:t>
            </a:r>
            <a:r>
              <a:rPr lang="tr-TR" baseline="-25000"/>
              <a:t>eq</a:t>
            </a:r>
            <a:r>
              <a:rPr lang="tr-TR"/>
              <a:t>=1/C</a:t>
            </a:r>
            <a:r>
              <a:rPr lang="tr-TR" baseline="-25000"/>
              <a:t>1</a:t>
            </a:r>
            <a:r>
              <a:rPr lang="tr-TR"/>
              <a:t>+1/C</a:t>
            </a:r>
            <a:r>
              <a:rPr lang="tr-TR" baseline="-25000"/>
              <a:t>2</a:t>
            </a:r>
            <a:r>
              <a:rPr lang="tr-TR"/>
              <a:t> Şeklinde verilebilir.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51A256-578F-4527-AFE1-3D0DA446FBE7}" type="slidenum">
              <a:rPr lang="en-US" smtClean="0"/>
              <a:pPr eaLnBrk="1" hangingPunct="1"/>
              <a:t>13</a:t>
            </a:fld>
            <a:endParaRPr lang="en-US" smtClean="0"/>
          </a:p>
        </p:txBody>
      </p:sp>
      <p:sp>
        <p:nvSpPr>
          <p:cNvPr id="35843" name="Shape 246785"/>
          <p:cNvSpPr>
            <a:spLocks noGrp="1" noChangeArrowheads="1"/>
          </p:cNvSpPr>
          <p:nvPr>
            <p:ph type="title"/>
          </p:nvPr>
        </p:nvSpPr>
        <p:spPr>
          <a:noFill/>
        </p:spPr>
        <p:txBody>
          <a:bodyPr/>
          <a:lstStyle/>
          <a:p>
            <a:pPr marL="0" indent="0" defTabSz="914400" eaLnBrk="1" hangingPunct="1"/>
            <a:r>
              <a:rPr lang="tr-TR" sz="3200" smtClean="0"/>
              <a:t>Seri bağlı kapasitörler</a:t>
            </a:r>
          </a:p>
        </p:txBody>
      </p:sp>
      <p:pic>
        <p:nvPicPr>
          <p:cNvPr id="35844" name="Shape 24678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116013" y="1268413"/>
            <a:ext cx="4581525" cy="5256212"/>
          </a:xfr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Başlık 1"/>
          <p:cNvSpPr>
            <a:spLocks noGrp="1"/>
          </p:cNvSpPr>
          <p:nvPr>
            <p:ph type="title"/>
          </p:nvPr>
        </p:nvSpPr>
        <p:spPr/>
        <p:txBody>
          <a:bodyPr/>
          <a:lstStyle/>
          <a:p>
            <a:r>
              <a:rPr lang="tr-TR" altLang="tr-TR" smtClean="0"/>
              <a:t>Kaynaklar</a:t>
            </a:r>
          </a:p>
        </p:txBody>
      </p:sp>
      <p:sp>
        <p:nvSpPr>
          <p:cNvPr id="49155" name="Metin Yer Tutucusu 2"/>
          <p:cNvSpPr>
            <a:spLocks noGrp="1"/>
          </p:cNvSpPr>
          <p:nvPr>
            <p:ph type="body" idx="1"/>
          </p:nvPr>
        </p:nvSpPr>
        <p:spPr/>
        <p:txBody>
          <a:bodyPr/>
          <a:lstStyle/>
          <a:p>
            <a:pPr marL="514350" indent="-514350">
              <a:buFontTx/>
              <a:buAutoNum type="arabicPeriod"/>
            </a:pPr>
            <a:r>
              <a:rPr lang="tr-TR" altLang="tr-TR" sz="2800" smtClean="0"/>
              <a:t>Temel Fizik Cilt 1, Fishbane, Gasiorowicz, Thornton. Arkadaş yayınevi</a:t>
            </a:r>
          </a:p>
          <a:p>
            <a:pPr marL="514350" indent="-514350">
              <a:buFontTx/>
              <a:buAutoNum type="arabicPeriod"/>
            </a:pPr>
            <a:r>
              <a:rPr lang="tr-TR" altLang="tr-TR" sz="2800" smtClean="0"/>
              <a:t>Fen ve Mühendislik için Fizik 1, Serway, Palme yayıncılık.</a:t>
            </a:r>
          </a:p>
          <a:p>
            <a:pPr marL="514350" indent="-514350">
              <a:buFontTx/>
              <a:buAutoNum type="arabicPeriod"/>
            </a:pPr>
            <a:r>
              <a:rPr lang="tr-TR" altLang="tr-TR" sz="2800" smtClean="0"/>
              <a:t>Üniversiteler için Fizik, Bekir Karaoğlu, Seçkin Yayıncılık</a:t>
            </a:r>
          </a:p>
        </p:txBody>
      </p:sp>
      <p:sp>
        <p:nvSpPr>
          <p:cNvPr id="49156"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rtl="0" eaLnBrk="0" hangingPunct="0">
              <a:defRPr sz="2000">
                <a:solidFill>
                  <a:schemeClr val="tx1"/>
                </a:solidFill>
                <a:latin typeface="Arial" pitchFamily="34" charset="0"/>
              </a:defRPr>
            </a:lvl6pPr>
            <a:lvl7pPr rtl="0" eaLnBrk="0" hangingPunct="0">
              <a:defRPr sz="2000">
                <a:solidFill>
                  <a:schemeClr val="tx1"/>
                </a:solidFill>
                <a:latin typeface="Arial" pitchFamily="34" charset="0"/>
              </a:defRPr>
            </a:lvl7pPr>
            <a:lvl8pPr rtl="0" eaLnBrk="0" hangingPunct="0">
              <a:defRPr sz="2000">
                <a:solidFill>
                  <a:schemeClr val="tx1"/>
                </a:solidFill>
                <a:latin typeface="Arial" pitchFamily="34" charset="0"/>
              </a:defRPr>
            </a:lvl8pPr>
            <a:lvl9pPr rtl="0" eaLnBrk="0" hangingPunct="0">
              <a:defRPr sz="2000">
                <a:solidFill>
                  <a:schemeClr val="tx1"/>
                </a:solidFill>
                <a:latin typeface="Arial" pitchFamily="34" charset="0"/>
              </a:defRPr>
            </a:lvl9pPr>
          </a:lstStyle>
          <a:p>
            <a:fld id="{EAF56389-2627-453F-8C0D-05E3C2462D08}" type="slidenum">
              <a:rPr lang="en-US" altLang="tr-TR" sz="1400" smtClean="0"/>
              <a:pPr/>
              <a:t>14</a:t>
            </a:fld>
            <a:endParaRPr lang="en-US" altLang="tr-TR" sz="1400" smtClean="0"/>
          </a:p>
        </p:txBody>
      </p:sp>
    </p:spTree>
    <p:extLst>
      <p:ext uri="{BB962C8B-B14F-4D97-AF65-F5344CB8AC3E}">
        <p14:creationId xmlns:p14="http://schemas.microsoft.com/office/powerpoint/2010/main" val="10966106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2E28913-EC7B-4DE4-A127-C5560B4DBE1C}" type="slidenum">
              <a:rPr lang="en-US" smtClean="0"/>
              <a:pPr eaLnBrk="1" hangingPunct="1"/>
              <a:t>2</a:t>
            </a:fld>
            <a:endParaRPr lang="en-US" smtClean="0"/>
          </a:p>
        </p:txBody>
      </p:sp>
      <p:sp>
        <p:nvSpPr>
          <p:cNvPr id="13315" name="Shape 208897"/>
          <p:cNvSpPr>
            <a:spLocks noGrp="1" noChangeArrowheads="1"/>
          </p:cNvSpPr>
          <p:nvPr>
            <p:ph type="title"/>
          </p:nvPr>
        </p:nvSpPr>
        <p:spPr>
          <a:noFill/>
        </p:spPr>
        <p:txBody>
          <a:bodyPr/>
          <a:lstStyle/>
          <a:p>
            <a:pPr marL="0" indent="0" defTabSz="914400" eaLnBrk="1" hangingPunct="1"/>
            <a:r>
              <a:rPr lang="tr-TR" smtClean="0"/>
              <a:t>Giriş</a:t>
            </a:r>
          </a:p>
        </p:txBody>
      </p:sp>
      <p:sp>
        <p:nvSpPr>
          <p:cNvPr id="13316" name="Rectangle 208899"/>
          <p:cNvSpPr>
            <a:spLocks noChangeArrowheads="1"/>
          </p:cNvSpPr>
          <p:nvPr/>
        </p:nvSpPr>
        <p:spPr bwMode="auto">
          <a:xfrm>
            <a:off x="179388" y="1700213"/>
            <a:ext cx="8713787" cy="366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a:t>Bu bölümde elektrik devreleri oluşturmak için kullanılan üç basit devre elemanından biri işlenecektir. Bu devre elemanı akımla ilgili elektrik devrelerinde sıkça kullanılmaktadır. Burada elektrik yükünü depolayabilen aygıtlardan olan kapasitörler anlatılacaktır. Daha sonraki bölümlerde dirençler (Bölüm 27) ve indüktörler (bölüm 32) anlatılacaktır.  Daha sonraki kısımlarda diyod ve transistörlerde anlatılacaktır. </a:t>
            </a:r>
          </a:p>
          <a:p>
            <a:r>
              <a:rPr lang="tr-TR"/>
              <a:t>Kapasitörler veya kondansatörler radyo alıcılarında frekans ayarlamak, güç kaynaklarında filtreleyici, arabaların ateşleme sisteminde oluşan kıvılcımları etkisiz hale getirmek için veya elektronikte flash birimlerinde enerji-depolamak için kullanılabilir. </a:t>
            </a:r>
          </a:p>
          <a:p>
            <a:endParaRPr lang="tr-TR"/>
          </a:p>
          <a:p>
            <a:r>
              <a:rPr lang="tr-TR" b="1"/>
              <a:t>Bir kapasitör, aralarında izolatör olan birbirine paralel iki iletken plakadan oluşur. Bir kondansatörün kapasitesi geometrisine ve plakalar arasına konulan </a:t>
            </a:r>
            <a:r>
              <a:rPr lang="tr-TR" b="1" i="1"/>
              <a:t>dielektrik malzemeye</a:t>
            </a:r>
            <a:r>
              <a:rPr lang="tr-TR" b="1"/>
              <a:t> bağlıdır.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hape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7E4CB3A-AC6E-422D-90C0-CB3E53C5B33F}" type="slidenum">
              <a:rPr lang="en-US" smtClean="0"/>
              <a:pPr eaLnBrk="1" hangingPunct="1"/>
              <a:t>3</a:t>
            </a:fld>
            <a:endParaRPr lang="en-US" smtClean="0"/>
          </a:p>
        </p:txBody>
      </p:sp>
      <p:sp>
        <p:nvSpPr>
          <p:cNvPr id="14339" name="Shape 209921"/>
          <p:cNvSpPr>
            <a:spLocks noGrp="1" noChangeArrowheads="1"/>
          </p:cNvSpPr>
          <p:nvPr>
            <p:ph type="title"/>
          </p:nvPr>
        </p:nvSpPr>
        <p:spPr>
          <a:noFill/>
        </p:spPr>
        <p:txBody>
          <a:bodyPr/>
          <a:lstStyle/>
          <a:p>
            <a:pPr marL="0" indent="0" defTabSz="914400" eaLnBrk="1" hangingPunct="1"/>
            <a:r>
              <a:rPr lang="tr-TR" sz="3200" dirty="0" err="1" smtClean="0">
                <a:solidFill>
                  <a:schemeClr val="tx1"/>
                </a:solidFill>
              </a:rPr>
              <a:t>Kapasitansın</a:t>
            </a:r>
            <a:r>
              <a:rPr lang="tr-TR" sz="3200" dirty="0" smtClean="0">
                <a:solidFill>
                  <a:schemeClr val="tx1"/>
                </a:solidFill>
              </a:rPr>
              <a:t> tanımı</a:t>
            </a:r>
          </a:p>
        </p:txBody>
      </p:sp>
      <p:sp>
        <p:nvSpPr>
          <p:cNvPr id="14340" name="Rectangle 209923"/>
          <p:cNvSpPr>
            <a:spLocks noChangeArrowheads="1"/>
          </p:cNvSpPr>
          <p:nvPr/>
        </p:nvSpPr>
        <p:spPr bwMode="auto">
          <a:xfrm>
            <a:off x="177800" y="1268413"/>
            <a:ext cx="8966200" cy="338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a:t>İki iletkenin aynı büyüklükte fakat zıt işaretli yükler taşıdığını kabul edelim. Böyle bir sistem kapasitör olarak adlandırılır. İletkenlerde plaka olarak isimlendilir.  Zıt işaretli yüklerden dolayı plakalar arası potansiyel farkı </a:t>
            </a:r>
            <a:r>
              <a:rPr lang="el-GR">
                <a:cs typeface="Arial" charset="0"/>
              </a:rPr>
              <a:t>Δ</a:t>
            </a:r>
            <a:r>
              <a:rPr lang="tr-TR" i="1"/>
              <a:t>V</a:t>
            </a:r>
            <a:r>
              <a:rPr lang="tr-TR"/>
              <a:t> dir.</a:t>
            </a:r>
          </a:p>
          <a:p>
            <a:endParaRPr lang="tr-TR"/>
          </a:p>
          <a:p>
            <a:r>
              <a:rPr lang="tr-TR"/>
              <a:t>Verilen bir volt değerinden kapasitörün plakalarında biriken yükün miktarını ne belirler?  Deneysel veriler kapasitördeki </a:t>
            </a:r>
            <a:r>
              <a:rPr lang="tr-TR" i="1"/>
              <a:t>Q</a:t>
            </a:r>
            <a:r>
              <a:rPr lang="tr-TR"/>
              <a:t> yükünün iki iletken arasındaki potansiyel farkına çizgisel olarak bağlı olduğunu göstermektedir.  Yani, </a:t>
            </a:r>
            <a:r>
              <a:rPr lang="tr-TR" i="1"/>
              <a:t>Q </a:t>
            </a:r>
            <a:r>
              <a:rPr lang="el-GR">
                <a:cs typeface="Arial" charset="0"/>
              </a:rPr>
              <a:t>α</a:t>
            </a:r>
            <a:r>
              <a:rPr lang="tr-TR"/>
              <a:t> </a:t>
            </a:r>
            <a:r>
              <a:rPr lang="el-GR">
                <a:cs typeface="Arial" charset="0"/>
              </a:rPr>
              <a:t>Δ</a:t>
            </a:r>
            <a:r>
              <a:rPr lang="tr-TR" i="1"/>
              <a:t>V</a:t>
            </a:r>
            <a:r>
              <a:rPr lang="tr-TR"/>
              <a:t> dir. Eşitlikteki orantı sabiti iletkenin şekline ve iletkenlerin birbirinden ayrılma mesafelerine bağlıdır. </a:t>
            </a:r>
          </a:p>
          <a:p>
            <a:r>
              <a:rPr lang="tr-TR"/>
              <a:t>Bu eşitlik </a:t>
            </a:r>
            <a:r>
              <a:rPr lang="tr-TR" i="1"/>
              <a:t>Q </a:t>
            </a:r>
            <a:r>
              <a:rPr lang="tr-TR"/>
              <a:t>= </a:t>
            </a:r>
            <a:r>
              <a:rPr lang="tr-TR" i="1"/>
              <a:t>C </a:t>
            </a:r>
            <a:r>
              <a:rPr lang="el-GR">
                <a:cs typeface="Arial" charset="0"/>
              </a:rPr>
              <a:t>Δ</a:t>
            </a:r>
            <a:r>
              <a:rPr lang="tr-TR" i="1"/>
              <a:t>V</a:t>
            </a:r>
            <a:r>
              <a:rPr lang="tr-TR"/>
              <a:t> şeklinde tanımlanır. </a:t>
            </a:r>
          </a:p>
          <a:p>
            <a:endParaRPr lang="tr-TR"/>
          </a:p>
          <a:p>
            <a:r>
              <a:rPr lang="tr-TR" i="1"/>
              <a:t>C</a:t>
            </a:r>
            <a:r>
              <a:rPr lang="tr-TR"/>
              <a:t> kapasitansı iletkenler arasındaki potansiyel farkı başına düşen yük miktarının büyüklüğüdür:</a:t>
            </a:r>
          </a:p>
        </p:txBody>
      </p:sp>
      <p:pic>
        <p:nvPicPr>
          <p:cNvPr id="14341" name="Shape 209926"/>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771775" y="5229225"/>
            <a:ext cx="1728788" cy="962025"/>
          </a:xfr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hape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75674C3-2D32-4057-B0BC-CB7323DDB478}" type="slidenum">
              <a:rPr lang="en-US" smtClean="0"/>
              <a:pPr eaLnBrk="1" hangingPunct="1"/>
              <a:t>4</a:t>
            </a:fld>
            <a:endParaRPr lang="en-US" smtClean="0"/>
          </a:p>
        </p:txBody>
      </p:sp>
      <p:sp>
        <p:nvSpPr>
          <p:cNvPr id="15363" name="Shape 210945"/>
          <p:cNvSpPr>
            <a:spLocks noGrp="1" noChangeArrowheads="1"/>
          </p:cNvSpPr>
          <p:nvPr>
            <p:ph type="title"/>
          </p:nvPr>
        </p:nvSpPr>
        <p:spPr>
          <a:noFill/>
        </p:spPr>
        <p:txBody>
          <a:bodyPr/>
          <a:lstStyle/>
          <a:p>
            <a:pPr marL="0" indent="0" defTabSz="914400" eaLnBrk="1" hangingPunct="1"/>
            <a:r>
              <a:rPr lang="tr-TR" sz="3200" dirty="0" err="1" smtClean="0">
                <a:solidFill>
                  <a:schemeClr val="tx1"/>
                </a:solidFill>
              </a:rPr>
              <a:t>Kapasitansın</a:t>
            </a:r>
            <a:r>
              <a:rPr lang="tr-TR" sz="3200" dirty="0" smtClean="0">
                <a:solidFill>
                  <a:schemeClr val="tx1"/>
                </a:solidFill>
              </a:rPr>
              <a:t> tanımı</a:t>
            </a:r>
          </a:p>
        </p:txBody>
      </p:sp>
      <p:sp>
        <p:nvSpPr>
          <p:cNvPr id="15364" name="Rectangle 210946"/>
          <p:cNvSpPr>
            <a:spLocks noChangeArrowheads="1"/>
          </p:cNvSpPr>
          <p:nvPr/>
        </p:nvSpPr>
        <p:spPr bwMode="auto">
          <a:xfrm>
            <a:off x="250825" y="1341438"/>
            <a:ext cx="8424863" cy="306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tr-TR"/>
              <a:t>Dikkat ederseniz kapasitans daima pozitif bir niceliktir, büyüklüktür (</a:t>
            </a:r>
            <a:r>
              <a:rPr lang="tr-TR" i="1"/>
              <a:t>positive quantity</a:t>
            </a:r>
            <a:r>
              <a:rPr lang="tr-TR"/>
              <a:t>). Yani </a:t>
            </a:r>
            <a:r>
              <a:rPr lang="tr-TR" i="1"/>
              <a:t>Q </a:t>
            </a:r>
            <a:r>
              <a:rPr lang="tr-TR"/>
              <a:t>ve </a:t>
            </a:r>
            <a:r>
              <a:rPr lang="el-GR">
                <a:cs typeface="Arial" charset="0"/>
              </a:rPr>
              <a:t>Δ</a:t>
            </a:r>
            <a:r>
              <a:rPr lang="tr-TR" i="1"/>
              <a:t>V </a:t>
            </a:r>
            <a:r>
              <a:rPr lang="tr-TR"/>
              <a:t>potansiyel farkı yukarıdaki denklemdeki gibi verilir. Potansiyel arttıkça depolanan yük miktarıda çizgisel olarak artar. </a:t>
            </a:r>
            <a:r>
              <a:rPr lang="tr-TR" i="1"/>
              <a:t>Q/</a:t>
            </a:r>
            <a:r>
              <a:rPr lang="el-GR" i="1">
                <a:cs typeface="Arial" charset="0"/>
              </a:rPr>
              <a:t>Δ</a:t>
            </a:r>
            <a:r>
              <a:rPr lang="tr-TR" i="1"/>
              <a:t>V </a:t>
            </a:r>
            <a:r>
              <a:rPr lang="tr-TR"/>
              <a:t>oranı her zaman sabittir. Kapasitans elektrik yükü depolayabilme kabiliyeti olarak tanımlanabilir. İletken levhalar negatif ve pozitif olarak yüklendiklerine göre sistem tarafından elektrik potansiyel depolanmış olur. </a:t>
            </a:r>
          </a:p>
          <a:p>
            <a:pPr>
              <a:lnSpc>
                <a:spcPct val="120000"/>
              </a:lnSpc>
            </a:pPr>
            <a:endParaRPr lang="tr-TR"/>
          </a:p>
          <a:p>
            <a:pPr>
              <a:lnSpc>
                <a:spcPct val="120000"/>
              </a:lnSpc>
            </a:pPr>
            <a:r>
              <a:rPr lang="tr-TR"/>
              <a:t>Kapasitansın değeri SI birim sisteminde volt başına coulomb dur. Michael Faraday anısına kapaitansın SI birim sistemindeki birimi farad (F) dır. </a:t>
            </a:r>
          </a:p>
        </p:txBody>
      </p:sp>
      <p:pic>
        <p:nvPicPr>
          <p:cNvPr id="15365" name="Shape 21094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555875" y="4581525"/>
            <a:ext cx="2376488" cy="669925"/>
          </a:xfr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hape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3FB9AE9-1EA6-4300-A16B-78937E93E9CA}" type="slidenum">
              <a:rPr lang="en-US" smtClean="0"/>
              <a:pPr eaLnBrk="1" hangingPunct="1"/>
              <a:t>5</a:t>
            </a:fld>
            <a:endParaRPr lang="en-US" smtClean="0"/>
          </a:p>
        </p:txBody>
      </p:sp>
      <p:sp>
        <p:nvSpPr>
          <p:cNvPr id="18435" name="Shape 226305"/>
          <p:cNvSpPr>
            <a:spLocks noGrp="1" noChangeArrowheads="1"/>
          </p:cNvSpPr>
          <p:nvPr>
            <p:ph type="title"/>
          </p:nvPr>
        </p:nvSpPr>
        <p:spPr>
          <a:noFill/>
        </p:spPr>
        <p:txBody>
          <a:bodyPr/>
          <a:lstStyle/>
          <a:p>
            <a:pPr marL="0" indent="0" defTabSz="914400" eaLnBrk="1" hangingPunct="1"/>
            <a:r>
              <a:rPr lang="tr-TR" sz="3600" dirty="0" err="1" smtClean="0">
                <a:solidFill>
                  <a:schemeClr val="tx1"/>
                </a:solidFill>
              </a:rPr>
              <a:t>Kapasitansın</a:t>
            </a:r>
            <a:r>
              <a:rPr lang="tr-TR" sz="3600" dirty="0" smtClean="0">
                <a:solidFill>
                  <a:schemeClr val="tx1"/>
                </a:solidFill>
              </a:rPr>
              <a:t> hesaplanması</a:t>
            </a:r>
          </a:p>
        </p:txBody>
      </p:sp>
      <p:sp>
        <p:nvSpPr>
          <p:cNvPr id="18436" name="Rectangle 226306"/>
          <p:cNvSpPr>
            <a:spLocks noChangeArrowheads="1"/>
          </p:cNvSpPr>
          <p:nvPr/>
        </p:nvSpPr>
        <p:spPr bwMode="auto">
          <a:xfrm>
            <a:off x="0" y="1598613"/>
            <a:ext cx="8964613" cy="507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r>
              <a:rPr lang="tr-TR" dirty="0"/>
              <a:t>Zıt işaretli yüklerle yüklenmiş iletken plakaların kapasitans değeri aşağıdaki gibi hesaplanabilir : yük değeri </a:t>
            </a:r>
            <a:r>
              <a:rPr lang="tr-TR" i="1" dirty="0"/>
              <a:t>Q</a:t>
            </a:r>
            <a:r>
              <a:rPr lang="tr-TR" dirty="0"/>
              <a:t> ise potansiyel farkını önceki bölümdeki yöntemlere göre hesaplayıp bu iki değerin oranını alınız : </a:t>
            </a:r>
            <a:r>
              <a:rPr lang="tr-TR" i="1" dirty="0"/>
              <a:t>C </a:t>
            </a:r>
            <a:r>
              <a:rPr lang="tr-TR" dirty="0"/>
              <a:t>= </a:t>
            </a:r>
            <a:r>
              <a:rPr lang="tr-TR" i="1" dirty="0"/>
              <a:t>Q</a:t>
            </a:r>
            <a:r>
              <a:rPr lang="tr-TR" dirty="0"/>
              <a:t>/</a:t>
            </a:r>
            <a:r>
              <a:rPr lang="el-GR" dirty="0">
                <a:cs typeface="Arial" charset="0"/>
              </a:rPr>
              <a:t>Δ</a:t>
            </a:r>
            <a:r>
              <a:rPr lang="tr-TR" i="1" dirty="0"/>
              <a:t>V</a:t>
            </a:r>
            <a:r>
              <a:rPr lang="tr-TR" dirty="0"/>
              <a:t>. Kapasitans değeri iletken levhaların geometrisine de bağlıdır. </a:t>
            </a:r>
          </a:p>
          <a:p>
            <a:pPr>
              <a:defRPr/>
            </a:pPr>
            <a:endParaRPr lang="tr-TR" dirty="0"/>
          </a:p>
          <a:p>
            <a:pPr>
              <a:defRPr/>
            </a:pPr>
            <a:r>
              <a:rPr lang="tr-TR" i="1" dirty="0"/>
              <a:t>R </a:t>
            </a:r>
            <a:r>
              <a:rPr lang="tr-TR" dirty="0"/>
              <a:t>yarıçaplı bir kürenin küre yüzeyindeki elektrik potansiyelini </a:t>
            </a:r>
            <a:r>
              <a:rPr lang="tr-TR" i="1" dirty="0"/>
              <a:t>k</a:t>
            </a:r>
            <a:r>
              <a:rPr lang="tr-TR" i="1" baseline="-25000" dirty="0"/>
              <a:t>e</a:t>
            </a:r>
            <a:r>
              <a:rPr lang="tr-TR" i="1" dirty="0"/>
              <a:t>Q</a:t>
            </a:r>
            <a:r>
              <a:rPr lang="tr-TR" dirty="0"/>
              <a:t>/</a:t>
            </a:r>
            <a:r>
              <a:rPr lang="tr-TR" i="1" dirty="0"/>
              <a:t>R</a:t>
            </a:r>
            <a:r>
              <a:rPr lang="tr-TR" dirty="0"/>
              <a:t>  ve sonsuzdaki diğer kürenin üzerindeki potansiyel değerinide </a:t>
            </a:r>
            <a:r>
              <a:rPr lang="tr-TR" i="1" dirty="0"/>
              <a:t>V </a:t>
            </a:r>
            <a:r>
              <a:rPr lang="tr-TR" dirty="0"/>
              <a:t>= 0 olarak alırsak, </a:t>
            </a:r>
          </a:p>
          <a:p>
            <a:pPr>
              <a:defRPr/>
            </a:pPr>
            <a:endParaRPr lang="tr-TR" dirty="0"/>
          </a:p>
          <a:p>
            <a:pPr>
              <a:defRPr/>
            </a:pPr>
            <a:endParaRPr lang="tr-TR" dirty="0"/>
          </a:p>
          <a:p>
            <a:pPr>
              <a:defRPr/>
            </a:pPr>
            <a:endParaRPr lang="tr-TR" dirty="0"/>
          </a:p>
          <a:p>
            <a:pPr>
              <a:defRPr/>
            </a:pPr>
            <a:endParaRPr lang="tr-TR" dirty="0"/>
          </a:p>
          <a:p>
            <a:pPr>
              <a:defRPr/>
            </a:pPr>
            <a:endParaRPr lang="tr-TR" dirty="0"/>
          </a:p>
          <a:p>
            <a:pPr>
              <a:defRPr/>
            </a:pPr>
            <a:endParaRPr lang="tr-TR" dirty="0"/>
          </a:p>
          <a:p>
            <a:pPr>
              <a:defRPr/>
            </a:pPr>
            <a:r>
              <a:rPr lang="tr-TR" dirty="0"/>
              <a:t>Paralel plaklardan oluşmuş kapasitör sistemi dikkate alınırsa, iletken plakalar arasındaki bölgedeki elektrik alanı E = </a:t>
            </a:r>
            <a:r>
              <a:rPr lang="el-GR" dirty="0">
                <a:latin typeface="Times New Roman"/>
                <a:cs typeface="Times New Roman"/>
              </a:rPr>
              <a:t>σ</a:t>
            </a:r>
            <a:r>
              <a:rPr lang="tr-TR" dirty="0">
                <a:latin typeface="Times New Roman"/>
                <a:cs typeface="Times New Roman"/>
              </a:rPr>
              <a:t>/</a:t>
            </a:r>
            <a:r>
              <a:rPr lang="el-GR" dirty="0">
                <a:latin typeface="Times New Roman"/>
                <a:cs typeface="Times New Roman"/>
              </a:rPr>
              <a:t>ε</a:t>
            </a:r>
            <a:r>
              <a:rPr lang="tr-TR" baseline="-25000" dirty="0">
                <a:latin typeface="Times New Roman"/>
                <a:cs typeface="Times New Roman"/>
              </a:rPr>
              <a:t>0</a:t>
            </a:r>
            <a:r>
              <a:rPr lang="tr-TR" dirty="0">
                <a:latin typeface="Times New Roman"/>
                <a:cs typeface="Times New Roman"/>
              </a:rPr>
              <a:t> = Q/(A</a:t>
            </a:r>
            <a:r>
              <a:rPr lang="el-GR" dirty="0">
                <a:latin typeface="Times New Roman"/>
                <a:cs typeface="Times New Roman"/>
              </a:rPr>
              <a:t>ε</a:t>
            </a:r>
            <a:r>
              <a:rPr lang="tr-TR" baseline="-25000" dirty="0">
                <a:latin typeface="Times New Roman"/>
                <a:cs typeface="Times New Roman"/>
              </a:rPr>
              <a:t>0</a:t>
            </a:r>
            <a:r>
              <a:rPr lang="tr-TR" dirty="0">
                <a:latin typeface="Times New Roman"/>
                <a:cs typeface="Times New Roman"/>
              </a:rPr>
              <a:t>)</a:t>
            </a:r>
            <a:r>
              <a:rPr lang="tr-TR" dirty="0">
                <a:latin typeface="+mn-lt"/>
                <a:cs typeface="Times New Roman"/>
              </a:rPr>
              <a:t> şeklinde idi. Potansiyel ile elektrik alan arasındaki bağıntı ise V=Ed şeklindedir. Burada d yükün hareket ettiği mesafedir. Denklemde V=</a:t>
            </a:r>
            <a:r>
              <a:rPr lang="tr-TR" dirty="0">
                <a:latin typeface="Times New Roman"/>
                <a:cs typeface="Times New Roman"/>
              </a:rPr>
              <a:t> Qd/(A</a:t>
            </a:r>
            <a:r>
              <a:rPr lang="el-GR" dirty="0">
                <a:latin typeface="Times New Roman"/>
                <a:cs typeface="Times New Roman"/>
              </a:rPr>
              <a:t>ε</a:t>
            </a:r>
            <a:r>
              <a:rPr lang="tr-TR" baseline="-25000" dirty="0">
                <a:latin typeface="Times New Roman"/>
                <a:cs typeface="Times New Roman"/>
              </a:rPr>
              <a:t>0</a:t>
            </a:r>
            <a:r>
              <a:rPr lang="tr-TR" dirty="0">
                <a:latin typeface="Times New Roman"/>
                <a:cs typeface="Times New Roman"/>
              </a:rPr>
              <a:t>)</a:t>
            </a:r>
            <a:r>
              <a:rPr lang="tr-TR" dirty="0">
                <a:latin typeface="+mn-lt"/>
                <a:cs typeface="Times New Roman"/>
              </a:rPr>
              <a:t> yazılabilir. Denklem yeniden düzenlenirse (paralel plakalar), </a:t>
            </a:r>
          </a:p>
          <a:p>
            <a:pPr>
              <a:defRPr/>
            </a:pPr>
            <a:r>
              <a:rPr lang="tr-TR" dirty="0">
                <a:latin typeface="+mn-lt"/>
                <a:cs typeface="Times New Roman"/>
              </a:rPr>
              <a:t>                                   Q/V = </a:t>
            </a:r>
            <a:r>
              <a:rPr lang="tr-TR" dirty="0">
                <a:latin typeface="Times New Roman"/>
                <a:cs typeface="Times New Roman"/>
              </a:rPr>
              <a:t>(A</a:t>
            </a:r>
            <a:r>
              <a:rPr lang="el-GR" dirty="0">
                <a:latin typeface="Times New Roman"/>
                <a:cs typeface="Times New Roman"/>
              </a:rPr>
              <a:t>ε</a:t>
            </a:r>
            <a:r>
              <a:rPr lang="tr-TR" baseline="-25000" dirty="0">
                <a:latin typeface="Times New Roman"/>
                <a:cs typeface="Times New Roman"/>
              </a:rPr>
              <a:t>0</a:t>
            </a:r>
            <a:r>
              <a:rPr lang="tr-TR" dirty="0">
                <a:latin typeface="Times New Roman"/>
                <a:cs typeface="Times New Roman"/>
              </a:rPr>
              <a:t>)/d</a:t>
            </a:r>
            <a:r>
              <a:rPr lang="tr-TR" dirty="0">
                <a:cs typeface="Times New Roman"/>
              </a:rPr>
              <a:t> = C                yazılabilir.</a:t>
            </a:r>
            <a:endParaRPr lang="tr-TR" dirty="0">
              <a:latin typeface="+mn-lt"/>
            </a:endParaRPr>
          </a:p>
        </p:txBody>
      </p:sp>
      <p:pic>
        <p:nvPicPr>
          <p:cNvPr id="18437" name="Shape 22630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979613" y="3716338"/>
            <a:ext cx="5256212" cy="955675"/>
          </a:xfr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1DA2850-1DD6-4665-9BFE-7A01DFEB1225}" type="slidenum">
              <a:rPr lang="en-US" smtClean="0"/>
              <a:pPr eaLnBrk="1" hangingPunct="1"/>
              <a:t>6</a:t>
            </a:fld>
            <a:endParaRPr lang="en-US" smtClean="0"/>
          </a:p>
        </p:txBody>
      </p:sp>
      <p:sp>
        <p:nvSpPr>
          <p:cNvPr id="19459" name="Shape 214017"/>
          <p:cNvSpPr>
            <a:spLocks noGrp="1" noChangeArrowheads="1"/>
          </p:cNvSpPr>
          <p:nvPr>
            <p:ph type="title"/>
          </p:nvPr>
        </p:nvSpPr>
        <p:spPr>
          <a:noFill/>
        </p:spPr>
        <p:txBody>
          <a:bodyPr/>
          <a:lstStyle/>
          <a:p>
            <a:pPr marL="0" indent="0" defTabSz="914400" eaLnBrk="1" hangingPunct="1"/>
            <a:r>
              <a:rPr lang="tr-TR" sz="3200" smtClean="0">
                <a:solidFill>
                  <a:schemeClr val="tx1"/>
                </a:solidFill>
              </a:rPr>
              <a:t>Kapasitansın </a:t>
            </a:r>
            <a:r>
              <a:rPr lang="tr-TR" sz="3200" dirty="0" smtClean="0">
                <a:solidFill>
                  <a:schemeClr val="tx1"/>
                </a:solidFill>
              </a:rPr>
              <a:t>hesaplanması</a:t>
            </a:r>
          </a:p>
        </p:txBody>
      </p:sp>
      <p:sp>
        <p:nvSpPr>
          <p:cNvPr id="19460" name="Rectangle 214018"/>
          <p:cNvSpPr>
            <a:spLocks noChangeArrowheads="1"/>
          </p:cNvSpPr>
          <p:nvPr/>
        </p:nvSpPr>
        <p:spPr bwMode="auto">
          <a:xfrm>
            <a:off x="179388" y="1125538"/>
            <a:ext cx="8785225"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tr-TR"/>
              <a:t>Eşitliklerden, izole edilmiş yüklü küresel bir kapasitansın değerinin yarıçapı ile doğru orantılı ve kürelerdeki yüklerden bağımsız olduğu görülebilir. Burada kapasitans değeri sadece şekle bağlıdır. Şekle bağlı kapasitans hesaplaması en çok kullanılan paralel plakalar, aynı merkezli silindirler ve aynı merkezli küreler için yapılacaktır. Burada yine plakalar arası boşluğun vakum olduğu kabul edilecektir. Dielektriğin kapasitansa etkisi sonra anlatılacaktır.</a:t>
            </a:r>
          </a:p>
        </p:txBody>
      </p:sp>
      <p:pic>
        <p:nvPicPr>
          <p:cNvPr id="19461"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3212976"/>
            <a:ext cx="7442867" cy="2088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611560" y="5445224"/>
            <a:ext cx="7920880" cy="646331"/>
          </a:xfrm>
          <a:prstGeom prst="rect">
            <a:avLst/>
          </a:prstGeom>
          <a:noFill/>
        </p:spPr>
        <p:txBody>
          <a:bodyPr wrap="square" rtlCol="0">
            <a:spAutoFit/>
          </a:bodyPr>
          <a:lstStyle/>
          <a:p>
            <a:r>
              <a:rPr lang="tr-TR" dirty="0" smtClean="0"/>
              <a:t>Değişik kapasitörler : (a) paralel plakalı, (b) koaksiyel kablo, (c) iç-içe geçmiş iki küre, (d) şekilsiz iletkenler, (e) diğerinden izole edilmiş iletken. </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12B8551-49C0-479A-91A2-BB6003E7DD8D}" type="slidenum">
              <a:rPr lang="en-US" smtClean="0"/>
              <a:pPr eaLnBrk="1" hangingPunct="1"/>
              <a:t>7</a:t>
            </a:fld>
            <a:endParaRPr lang="en-US" smtClean="0"/>
          </a:p>
        </p:txBody>
      </p:sp>
      <p:sp>
        <p:nvSpPr>
          <p:cNvPr id="20483" name="Shape 219137"/>
          <p:cNvSpPr>
            <a:spLocks noGrp="1" noChangeArrowheads="1"/>
          </p:cNvSpPr>
          <p:nvPr>
            <p:ph type="title"/>
          </p:nvPr>
        </p:nvSpPr>
        <p:spPr>
          <a:noFill/>
        </p:spPr>
        <p:txBody>
          <a:bodyPr/>
          <a:lstStyle/>
          <a:p>
            <a:pPr marL="0" indent="0" defTabSz="914400" eaLnBrk="1" hangingPunct="1"/>
            <a:r>
              <a:rPr lang="tr-TR" sz="3200" smtClean="0"/>
              <a:t>Paralel-Plakalı Kapasitör</a:t>
            </a:r>
          </a:p>
        </p:txBody>
      </p:sp>
      <p:sp>
        <p:nvSpPr>
          <p:cNvPr id="20484" name="Rectangle 219138"/>
          <p:cNvSpPr>
            <a:spLocks noChangeArrowheads="1"/>
          </p:cNvSpPr>
          <p:nvPr/>
        </p:nvSpPr>
        <p:spPr bwMode="auto">
          <a:xfrm>
            <a:off x="0" y="1125538"/>
            <a:ext cx="9144000" cy="504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tr-TR"/>
              <a:t>Yüzeyleri </a:t>
            </a:r>
            <a:r>
              <a:rPr lang="tr-TR" i="1"/>
              <a:t>A</a:t>
            </a:r>
            <a:r>
              <a:rPr lang="tr-TR"/>
              <a:t> ve aralarındaki uzaklık </a:t>
            </a:r>
            <a:r>
              <a:rPr lang="tr-TR" i="1"/>
              <a:t>d</a:t>
            </a:r>
            <a:r>
              <a:rPr lang="tr-TR"/>
              <a:t> olan iki metal plaka şekildeki gibi yerleştirilmişlerdir. Plakalardan biri </a:t>
            </a:r>
            <a:r>
              <a:rPr lang="tr-TR" i="1"/>
              <a:t>Q </a:t>
            </a:r>
            <a:r>
              <a:rPr lang="tr-TR"/>
              <a:t>, diğeri ise –</a:t>
            </a:r>
            <a:r>
              <a:rPr lang="tr-TR" i="1"/>
              <a:t>Q</a:t>
            </a:r>
            <a:r>
              <a:rPr lang="tr-TR"/>
              <a:t> yükü taşımaktadır. Geometrinin kapasitans değerini etkielemesine bakalım. Aynı işaretli yükler birbirini ittiğini hatırlayalım. Kapasitör bir batarya ile doldurulunca yani elektronlar bir levhada toplanırken diğer levhada boşluklar olacaktır. Plakalar yeteri kadar büyük ve yükler düzgün bir şekilde levha yüzeyine dağıldığını kabul edelim. Plakaların alanı artırılırsa yük miktarıda artacaktır. Yani kapasitans </a:t>
            </a:r>
            <a:r>
              <a:rPr lang="tr-TR" i="1"/>
              <a:t>A</a:t>
            </a:r>
            <a:r>
              <a:rPr lang="tr-TR"/>
              <a:t> plaka yüzeyi ile orantılıdır.  Plakalar arasında sadece havanın var olduğunu kabul edelim. Levhalar birbirine yaklaştırılırsa yani d azaltılırsa levhalar arasındaki elektrik alanı da artar. Levhalar arasının yeteri kadar küçük ve levhalar içinde herhangi bir yük hareketinin olmadığını kabul edelim. Plakalar arası potansiyel farkının büyüklüğü </a:t>
            </a:r>
            <a:r>
              <a:rPr lang="el-GR">
                <a:cs typeface="Arial" charset="0"/>
              </a:rPr>
              <a:t>Δ</a:t>
            </a:r>
            <a:r>
              <a:rPr lang="tr-TR" i="1"/>
              <a:t>V = Ed </a:t>
            </a:r>
            <a:r>
              <a:rPr lang="tr-TR"/>
              <a:t> şeklinde olacaktır. Yeni kapasitör gerlilimi ve bataryanın uçları arasındaki potansiyel farkı aynıdır. Batarya ile plakalar arasındaki tellerde bir potansiyel farkının olmadığını kabul edelim. Plakalar arası mesafe artırılırsa levhalarda depolanabilecek yük miktarı azalır. Yani kapasitans değeri levhalar arası uzaklık olan </a:t>
            </a:r>
            <a:r>
              <a:rPr lang="tr-TR" i="1"/>
              <a:t>d</a:t>
            </a:r>
            <a:r>
              <a:rPr lang="tr-TR"/>
              <a:t> ile ters orantılıdır.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hape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1368981-BC8C-4270-9F07-E2550BA4EFD3}" type="slidenum">
              <a:rPr lang="en-US" smtClean="0"/>
              <a:pPr eaLnBrk="1" hangingPunct="1"/>
              <a:t>8</a:t>
            </a:fld>
            <a:endParaRPr lang="en-US" smtClean="0"/>
          </a:p>
        </p:txBody>
      </p:sp>
      <p:pic>
        <p:nvPicPr>
          <p:cNvPr id="21507" name="Shape 22016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23850" y="1196975"/>
            <a:ext cx="8229600" cy="2957513"/>
          </a:xfrm>
          <a:noFill/>
        </p:spPr>
      </p:pic>
      <p:sp>
        <p:nvSpPr>
          <p:cNvPr id="21508" name="Shape 220165"/>
          <p:cNvSpPr>
            <a:spLocks noGrp="1" noChangeArrowheads="1"/>
          </p:cNvSpPr>
          <p:nvPr>
            <p:ph type="title"/>
          </p:nvPr>
        </p:nvSpPr>
        <p:spPr>
          <a:noFill/>
        </p:spPr>
        <p:txBody>
          <a:bodyPr/>
          <a:lstStyle/>
          <a:p>
            <a:pPr marL="0" indent="0" defTabSz="914400" eaLnBrk="1" hangingPunct="1"/>
            <a:r>
              <a:rPr lang="tr-TR" sz="3200" smtClean="0"/>
              <a:t>Paralel-Plakalı Kapasitör</a:t>
            </a:r>
          </a:p>
        </p:txBody>
      </p:sp>
      <p:sp>
        <p:nvSpPr>
          <p:cNvPr id="21509" name="Rectangle 220166"/>
          <p:cNvSpPr>
            <a:spLocks noChangeArrowheads="1"/>
          </p:cNvSpPr>
          <p:nvPr/>
        </p:nvSpPr>
        <p:spPr bwMode="auto">
          <a:xfrm>
            <a:off x="0" y="4221163"/>
            <a:ext cx="9144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b="1"/>
              <a:t>Şekil 26.3 </a:t>
            </a:r>
            <a:r>
              <a:rPr lang="tr-TR"/>
              <a:t>(a) Paralel plakalı kapasitörde plakalar arasındaki elektrik alanı plakaların orta kısımlarında düzgün iken kenarlarda bir değişiklik olmaktadır.  (b) Zıt işaretli yüklerle yüklenmiş iki paralel plaka arasındaki elektrik alanınınn resmi yağ içinde elektrik alandan etkilenen küçük parçacıklarla gösterilmektedir.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3B5DD50-5B8F-4C30-8A65-4AABF231E85E}" type="slidenum">
              <a:rPr lang="en-US" smtClean="0"/>
              <a:pPr eaLnBrk="1" hangingPunct="1"/>
              <a:t>9</a:t>
            </a:fld>
            <a:endParaRPr lang="en-US" smtClean="0"/>
          </a:p>
        </p:txBody>
      </p:sp>
      <p:sp>
        <p:nvSpPr>
          <p:cNvPr id="30723" name="Shape 238593"/>
          <p:cNvSpPr>
            <a:spLocks noGrp="1" noChangeArrowheads="1"/>
          </p:cNvSpPr>
          <p:nvPr>
            <p:ph type="title"/>
          </p:nvPr>
        </p:nvSpPr>
        <p:spPr>
          <a:noFill/>
        </p:spPr>
        <p:txBody>
          <a:bodyPr/>
          <a:lstStyle/>
          <a:p>
            <a:pPr marL="0" indent="0" defTabSz="914400" eaLnBrk="1" hangingPunct="1"/>
            <a:r>
              <a:rPr lang="tr-TR" sz="3200" smtClean="0"/>
              <a:t>Kapasitörler</a:t>
            </a:r>
          </a:p>
        </p:txBody>
      </p:sp>
      <p:sp>
        <p:nvSpPr>
          <p:cNvPr id="30724" name="Rectangle 238595"/>
          <p:cNvSpPr>
            <a:spLocks noChangeArrowheads="1"/>
          </p:cNvSpPr>
          <p:nvPr/>
        </p:nvSpPr>
        <p:spPr bwMode="auto">
          <a:xfrm>
            <a:off x="323850" y="1700213"/>
            <a:ext cx="8424863"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tr-TR"/>
              <a:t>Bir elektrik devresinde iki veya daha fazla sayıda kapasitör kullanılabilir. Eşdeğer kapasitör çeşitli formüller ile bulunur. Bu hesaplamalar yapılırken kapasitörler dolu değildir. </a:t>
            </a:r>
          </a:p>
          <a:p>
            <a:pPr>
              <a:lnSpc>
                <a:spcPct val="120000"/>
              </a:lnSpc>
            </a:pPr>
            <a:endParaRPr lang="tr-TR"/>
          </a:p>
          <a:p>
            <a:pPr>
              <a:lnSpc>
                <a:spcPct val="120000"/>
              </a:lnSpc>
            </a:pPr>
            <a:r>
              <a:rPr lang="tr-TR"/>
              <a:t>Elektrik devrleri ile uğraşırken devre diyagramlarından yararlanılır. Şekilde değişik devre elemanlarının gösterimi verilmektedir. Kapasitör, batarya ve anahtarlar değişik renk ve şekillerde gösterilmektedir. Kapasitör sembolü iki paralel plakaya benzer bir şekilde verilmiştir. Bataryanın pozitif ucu yüksek potansiyeldedir ve yüksek potansiyeli belirmek için diğerinden yani alçak potansiyelden uzun çizilmiştir.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18258</TotalTime>
  <Words>1038</Words>
  <Application>Microsoft Office PowerPoint</Application>
  <PresentationFormat>Ekran Gösterisi (4:3)</PresentationFormat>
  <Paragraphs>78</Paragraphs>
  <Slides>14</Slides>
  <Notes>13</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Default Design</vt:lpstr>
      <vt:lpstr>Kapasitans ve dielektrikler</vt:lpstr>
      <vt:lpstr>Giriş</vt:lpstr>
      <vt:lpstr>Kapasitansın tanımı</vt:lpstr>
      <vt:lpstr>Kapasitansın tanımı</vt:lpstr>
      <vt:lpstr>Kapasitansın hesaplanması</vt:lpstr>
      <vt:lpstr>Kapasitansın hesaplanması</vt:lpstr>
      <vt:lpstr>Paralel-Plakalı Kapasitör</vt:lpstr>
      <vt:lpstr>Paralel-Plakalı Kapasitör</vt:lpstr>
      <vt:lpstr>Kapasitörler</vt:lpstr>
      <vt:lpstr>Paralel bağlı kapasitörler</vt:lpstr>
      <vt:lpstr>Paralel bağlı kapasitörler</vt:lpstr>
      <vt:lpstr>Seri bağlı kapasitörler</vt:lpstr>
      <vt:lpstr>Seri bağlı kapasitörler</vt:lpstr>
      <vt:lpstr>Kaynaklar</vt:lpstr>
    </vt:vector>
  </TitlesOfParts>
  <Compan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dc:creator>
  <cp:lastModifiedBy>SUNUCU</cp:lastModifiedBy>
  <cp:revision>1154</cp:revision>
  <cp:lastPrinted>2011-06-28T10:41:58Z</cp:lastPrinted>
  <dcterms:created xsi:type="dcterms:W3CDTF">2005-10-13T20:33:39Z</dcterms:created>
  <dcterms:modified xsi:type="dcterms:W3CDTF">2017-09-29T12:23:08Z</dcterms:modified>
</cp:coreProperties>
</file>