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8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84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02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44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47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44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71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43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25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96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6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F85C5-4581-4915-95CF-C89D6BFE4D7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6F3C8-B18A-47B0-A133-FE1B640698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96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Etik 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27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Kişisel imajın bozulması</a:t>
            </a:r>
          </a:p>
          <a:p>
            <a:r>
              <a:rPr lang="tr-TR" dirty="0" smtClean="0"/>
              <a:t>İşletme imajının bozulması</a:t>
            </a:r>
          </a:p>
          <a:p>
            <a:r>
              <a:rPr lang="tr-TR" dirty="0" smtClean="0"/>
              <a:t>İşletmenin saygınlığını yitirmesi</a:t>
            </a:r>
          </a:p>
          <a:p>
            <a:r>
              <a:rPr lang="tr-TR" dirty="0" smtClean="0"/>
              <a:t>Müşteri kaybı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70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Kurum içi iletişimin bozulması</a:t>
            </a:r>
          </a:p>
          <a:p>
            <a:r>
              <a:rPr lang="tr-TR" dirty="0" smtClean="0"/>
              <a:t>Takım çalışmasına zarar vermesi</a:t>
            </a:r>
          </a:p>
          <a:p>
            <a:r>
              <a:rPr lang="tr-TR" dirty="0" smtClean="0"/>
              <a:t>Örgütsel bağlılığın azalması</a:t>
            </a:r>
          </a:p>
          <a:p>
            <a:r>
              <a:rPr lang="tr-TR" dirty="0" smtClean="0"/>
              <a:t>Grup çalışmalarının zarar görmesi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650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Maddi ve manevi zarar görmek</a:t>
            </a:r>
          </a:p>
          <a:p>
            <a:r>
              <a:rPr lang="tr-TR" dirty="0" smtClean="0"/>
              <a:t>Etik sorgulama; bazı sorulara verilen yanıtlar sonucunda etik olup olmadığına karar verilebilir. Etik davranmanın önemini kavramak 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9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Eylemin;</a:t>
            </a:r>
          </a:p>
          <a:p>
            <a:r>
              <a:rPr lang="tr-TR" dirty="0" smtClean="0"/>
              <a:t>Doğru mu?</a:t>
            </a:r>
          </a:p>
          <a:p>
            <a:r>
              <a:rPr lang="tr-TR" dirty="0" smtClean="0"/>
              <a:t>Yasal mı?</a:t>
            </a:r>
          </a:p>
          <a:p>
            <a:r>
              <a:rPr lang="tr-TR" dirty="0" smtClean="0"/>
              <a:t>Faydalı mı? Gibi sorulara verilecek yanıtlar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77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Eylemi yaptıktan sonra, kişi kendini iyi hissediyor mu?</a:t>
            </a:r>
          </a:p>
          <a:p>
            <a:r>
              <a:rPr lang="tr-TR" dirty="0" smtClean="0"/>
              <a:t>Yaptığı eylem duyulursa kişi ne hissedecek gibi soruların sonucunda ulaşılan yanıtlar da etik için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17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 içerisinde değer karmaşası oluşması ve</a:t>
            </a:r>
          </a:p>
          <a:p>
            <a:pPr marL="0" indent="0">
              <a:buNone/>
            </a:pPr>
            <a:r>
              <a:rPr lang="tr-TR" dirty="0" smtClean="0"/>
              <a:t>zamanla faydacılığın her şeyin önüne geçmesi de etik</a:t>
            </a:r>
          </a:p>
          <a:p>
            <a:pPr marL="0" indent="0">
              <a:buNone/>
            </a:pPr>
            <a:r>
              <a:rPr lang="tr-TR" dirty="0" smtClean="0"/>
              <a:t>kurallarının uygulanmasını etkiler.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68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yozlaşma çok çeşitli nedenlerden kaynaklanır. Ekonomik, toplumsal nedenler ya da tarihsel </a:t>
            </a:r>
            <a:r>
              <a:rPr lang="tr-TR" smtClean="0"/>
              <a:t>nedenlerden kaynaklanabilir.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54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133</Words>
  <Application>Microsoft Office PowerPoint</Application>
  <PresentationFormat>Özel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Etik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17</cp:revision>
  <dcterms:created xsi:type="dcterms:W3CDTF">2020-03-11T12:33:35Z</dcterms:created>
  <dcterms:modified xsi:type="dcterms:W3CDTF">2020-04-24T14:19:55Z</dcterms:modified>
</cp:coreProperties>
</file>