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7" r:id="rId4"/>
    <p:sldId id="277" r:id="rId5"/>
    <p:sldId id="288" r:id="rId6"/>
    <p:sldId id="284" r:id="rId7"/>
    <p:sldId id="28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BOZA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Mısır, arpa, çavdar, yulaf, buğday, karabuğday gibi tahıllar; su, un, </a:t>
            </a:r>
            <a:r>
              <a:rPr lang="en-US" dirty="0" err="1"/>
              <a:t>ş</a:t>
            </a:r>
            <a:r>
              <a:rPr lang="tr-TR" dirty="0" smtClean="0"/>
              <a:t>eker</a:t>
            </a:r>
            <a:r>
              <a:rPr lang="tr-TR" dirty="0"/>
              <a:t>, yoğurt ve kuru maya katkısı ile su içinde bekleme, </a:t>
            </a:r>
            <a:r>
              <a:rPr lang="tr-TR" dirty="0" smtClean="0"/>
              <a:t>ha</a:t>
            </a:r>
            <a:r>
              <a:rPr lang="en-US" dirty="0" smtClean="0"/>
              <a:t>ş</a:t>
            </a:r>
            <a:r>
              <a:rPr lang="tr-TR" dirty="0" smtClean="0"/>
              <a:t>lama</a:t>
            </a:r>
            <a:r>
              <a:rPr lang="tr-TR" dirty="0"/>
              <a:t>, buzdolabında bekletme, tekrar </a:t>
            </a:r>
            <a:r>
              <a:rPr lang="tr-TR" dirty="0" smtClean="0"/>
              <a:t>pi</a:t>
            </a:r>
            <a:r>
              <a:rPr lang="en-US" dirty="0" smtClean="0"/>
              <a:t>ş</a:t>
            </a:r>
            <a:r>
              <a:rPr lang="tr-TR" dirty="0" smtClean="0"/>
              <a:t>irme</a:t>
            </a:r>
            <a:r>
              <a:rPr lang="tr-TR" dirty="0"/>
              <a:t>, soğutma gibi </a:t>
            </a:r>
            <a:r>
              <a:rPr lang="tr-TR" dirty="0" smtClean="0"/>
              <a:t>i</a:t>
            </a:r>
            <a:r>
              <a:rPr lang="en-US" dirty="0" smtClean="0"/>
              <a:t>ş</a:t>
            </a:r>
            <a:r>
              <a:rPr lang="tr-TR" dirty="0" err="1" smtClean="0"/>
              <a:t>lemlerden</a:t>
            </a:r>
            <a:r>
              <a:rPr lang="tr-TR" dirty="0" smtClean="0"/>
              <a:t> </a:t>
            </a:r>
            <a:r>
              <a:rPr lang="tr-TR" dirty="0"/>
              <a:t>geçirilip fermantasyonu (mayalanması) yapılan, vanilya ve tarçın eklenerek </a:t>
            </a:r>
            <a:r>
              <a:rPr lang="tr-TR" dirty="0" err="1" smtClean="0"/>
              <a:t>hazırlanmı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soğuk olarak servis edilen geleneksel içeceğimize boza adı verilir. 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Bir </a:t>
            </a:r>
            <a:r>
              <a:rPr lang="tr-TR" dirty="0"/>
              <a:t>litresinde 1000 kalori bulunan bozanın içinde, A ve B vitaminlerinin dört türü ile (B, B6, B12 gibi) C ve E vitaminleri bulunur.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Boza</a:t>
            </a:r>
            <a:r>
              <a:rPr lang="tr-TR" dirty="0"/>
              <a:t>, mayalanma sırasında, gıda maddelerinde çok az bulunan, çok değerli olan laktik asit üretir.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yüzden hazmı </a:t>
            </a:r>
            <a:r>
              <a:rPr lang="tr-TR" dirty="0" smtClean="0"/>
              <a:t>kolayla</a:t>
            </a:r>
            <a:r>
              <a:rPr lang="en-US" dirty="0" smtClean="0"/>
              <a:t>ş</a:t>
            </a:r>
            <a:r>
              <a:rPr lang="tr-TR" dirty="0" err="1" smtClean="0"/>
              <a:t>tırıcı</a:t>
            </a:r>
            <a:r>
              <a:rPr lang="tr-TR" dirty="0" smtClean="0"/>
              <a:t> </a:t>
            </a:r>
            <a:r>
              <a:rPr lang="tr-TR" dirty="0"/>
              <a:t>etkisi olduğu bilinmektedir.</a:t>
            </a:r>
          </a:p>
        </p:txBody>
      </p:sp>
    </p:spTree>
    <p:extLst>
      <p:ext uri="{BB962C8B-B14F-4D97-AF65-F5344CB8AC3E}">
        <p14:creationId xmlns:p14="http://schemas.microsoft.com/office/powerpoint/2010/main" val="316458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Bozadaki</a:t>
            </a:r>
            <a:r>
              <a:rPr lang="en-US" dirty="0"/>
              <a:t> </a:t>
            </a:r>
            <a:r>
              <a:rPr lang="en-US" dirty="0" err="1"/>
              <a:t>alkol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%2’yi </a:t>
            </a:r>
            <a:r>
              <a:rPr lang="en-US" dirty="0" err="1"/>
              <a:t>geçmemelidir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Bozanın</a:t>
            </a:r>
            <a:r>
              <a:rPr lang="en-US" dirty="0" smtClean="0"/>
              <a:t> </a:t>
            </a:r>
            <a:r>
              <a:rPr lang="en-US" dirty="0" err="1"/>
              <a:t>yapımında</a:t>
            </a:r>
            <a:r>
              <a:rPr lang="en-US" dirty="0"/>
              <a:t> </a:t>
            </a: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kullanılmalıdır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Mayalandırılan</a:t>
            </a:r>
            <a:r>
              <a:rPr lang="en-US" dirty="0" smtClean="0"/>
              <a:t> </a:t>
            </a:r>
            <a:r>
              <a:rPr lang="en-US" dirty="0" err="1"/>
              <a:t>boza</a:t>
            </a:r>
            <a:r>
              <a:rPr lang="en-US" dirty="0"/>
              <a:t> 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dinlendirilmelidir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Boza</a:t>
            </a:r>
            <a:r>
              <a:rPr lang="en-US" dirty="0" smtClean="0"/>
              <a:t> </a:t>
            </a:r>
            <a:r>
              <a:rPr lang="en-US" dirty="0" err="1"/>
              <a:t>koyu</a:t>
            </a:r>
            <a:r>
              <a:rPr lang="en-US" dirty="0"/>
              <a:t> </a:t>
            </a:r>
            <a:r>
              <a:rPr lang="en-US" dirty="0" err="1"/>
              <a:t>kıvamlı</a:t>
            </a:r>
            <a:r>
              <a:rPr lang="en-US" dirty="0"/>
              <a:t>, </a:t>
            </a:r>
            <a:r>
              <a:rPr lang="en-US" dirty="0" err="1"/>
              <a:t>tatlımsı</a:t>
            </a:r>
            <a:r>
              <a:rPr lang="en-US" dirty="0"/>
              <a:t>, </a:t>
            </a:r>
            <a:r>
              <a:rPr lang="en-US" dirty="0" err="1" smtClean="0"/>
              <a:t>mayhoş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içecek</a:t>
            </a:r>
            <a:r>
              <a:rPr lang="en-US" dirty="0"/>
              <a:t> </a:t>
            </a:r>
            <a:r>
              <a:rPr lang="en-US" dirty="0" err="1"/>
              <a:t>türüdür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Boza</a:t>
            </a:r>
            <a:r>
              <a:rPr lang="en-US" dirty="0" smtClean="0"/>
              <a:t> </a:t>
            </a:r>
            <a:r>
              <a:rPr lang="en-US" dirty="0" err="1"/>
              <a:t>genelde</a:t>
            </a:r>
            <a:r>
              <a:rPr lang="en-US" dirty="0"/>
              <a:t> </a:t>
            </a:r>
            <a:r>
              <a:rPr lang="en-US" dirty="0" err="1" smtClean="0"/>
              <a:t>kış</a:t>
            </a:r>
            <a:r>
              <a:rPr lang="en-US" dirty="0" smtClean="0"/>
              <a:t> </a:t>
            </a:r>
            <a:r>
              <a:rPr lang="en-US" dirty="0" err="1"/>
              <a:t>aylarında</a:t>
            </a:r>
            <a:r>
              <a:rPr lang="en-US" dirty="0"/>
              <a:t> </a:t>
            </a:r>
            <a:r>
              <a:rPr lang="en-US" dirty="0" err="1"/>
              <a:t>üretilir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tüketilir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Mayalandırma</a:t>
            </a:r>
            <a:r>
              <a:rPr lang="en-US" dirty="0" smtClean="0"/>
              <a:t> </a:t>
            </a:r>
            <a:r>
              <a:rPr lang="en-US" dirty="0" err="1" smtClean="0"/>
              <a:t>işleminde</a:t>
            </a:r>
            <a:r>
              <a:rPr lang="en-US" dirty="0" smtClean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kurallara</a:t>
            </a:r>
            <a:r>
              <a:rPr lang="en-US" dirty="0"/>
              <a:t> </a:t>
            </a:r>
            <a:r>
              <a:rPr lang="en-US" dirty="0" err="1"/>
              <a:t>uyulmalıdır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Boza</a:t>
            </a:r>
            <a:r>
              <a:rPr lang="en-US" dirty="0" smtClean="0"/>
              <a:t> </a:t>
            </a:r>
            <a:r>
              <a:rPr lang="en-US" dirty="0" err="1"/>
              <a:t>yapıldıktan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bekletilmemelidir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034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Türkiye’de genellikle darıdan yapılan boza, </a:t>
            </a:r>
            <a:r>
              <a:rPr lang="tr-TR" dirty="0" err="1" smtClean="0"/>
              <a:t>ba</a:t>
            </a:r>
            <a:r>
              <a:rPr lang="en-US" dirty="0" smtClean="0"/>
              <a:t>ş</a:t>
            </a:r>
            <a:r>
              <a:rPr lang="tr-TR" dirty="0" err="1" smtClean="0"/>
              <a:t>ka</a:t>
            </a:r>
            <a:r>
              <a:rPr lang="tr-TR" dirty="0" smtClean="0"/>
              <a:t> </a:t>
            </a:r>
            <a:r>
              <a:rPr lang="tr-TR" dirty="0"/>
              <a:t>ülkelerde yapıldığı yerin </a:t>
            </a:r>
            <a:r>
              <a:rPr lang="tr-TR" dirty="0" err="1" smtClean="0"/>
              <a:t>ba</a:t>
            </a:r>
            <a:r>
              <a:rPr lang="en-US" dirty="0" smtClean="0"/>
              <a:t>ş</a:t>
            </a:r>
            <a:r>
              <a:rPr lang="tr-TR" dirty="0" err="1" smtClean="0"/>
              <a:t>lıca</a:t>
            </a:r>
            <a:r>
              <a:rPr lang="tr-TR" dirty="0" smtClean="0"/>
              <a:t> </a:t>
            </a:r>
            <a:r>
              <a:rPr lang="tr-TR" dirty="0"/>
              <a:t>ürününe göre mısır, arpa, çavdar, yulaf, buğday, karabuğday,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Arnavut </a:t>
            </a:r>
            <a:r>
              <a:rPr lang="tr-TR" dirty="0"/>
              <a:t>darısı gibi tahılların unu, bazen de pirinç ve ekmek, nadir olarak kenevir unu da kullanılan tahıllardır.</a:t>
            </a:r>
          </a:p>
        </p:txBody>
      </p:sp>
    </p:spTree>
    <p:extLst>
      <p:ext uri="{BB962C8B-B14F-4D97-AF65-F5344CB8AC3E}">
        <p14:creationId xmlns:p14="http://schemas.microsoft.com/office/powerpoint/2010/main" val="114365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/>
              <a:t>Kepeği</a:t>
            </a:r>
            <a:r>
              <a:rPr lang="en-US" dirty="0"/>
              <a:t> </a:t>
            </a:r>
            <a:r>
              <a:rPr lang="en-US" dirty="0" err="1" smtClean="0"/>
              <a:t>alınmış</a:t>
            </a:r>
            <a:r>
              <a:rPr lang="en-US" dirty="0" smtClean="0"/>
              <a:t> </a:t>
            </a:r>
            <a:r>
              <a:rPr lang="en-US" dirty="0" err="1"/>
              <a:t>darı</a:t>
            </a:r>
            <a:r>
              <a:rPr lang="en-US" dirty="0"/>
              <a:t> </a:t>
            </a:r>
            <a:r>
              <a:rPr lang="en-US" dirty="0" err="1"/>
              <a:t>unu</a:t>
            </a:r>
            <a:r>
              <a:rPr lang="en-US" dirty="0"/>
              <a:t> </a:t>
            </a:r>
            <a:r>
              <a:rPr lang="en-US" dirty="0" err="1"/>
              <a:t>kazanda</a:t>
            </a:r>
            <a:r>
              <a:rPr lang="en-US" dirty="0"/>
              <a:t> </a:t>
            </a:r>
            <a:r>
              <a:rPr lang="en-US" dirty="0" err="1"/>
              <a:t>kavrulup</a:t>
            </a:r>
            <a:r>
              <a:rPr lang="en-US" dirty="0"/>
              <a:t>, </a:t>
            </a:r>
            <a:r>
              <a:rPr lang="en-US" dirty="0" err="1"/>
              <a:t>yumruk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tokmakla</a:t>
            </a:r>
            <a:r>
              <a:rPr lang="en-US" dirty="0"/>
              <a:t> </a:t>
            </a:r>
            <a:r>
              <a:rPr lang="en-US" dirty="0" err="1"/>
              <a:t>dövülerek</a:t>
            </a:r>
            <a:r>
              <a:rPr lang="en-US" dirty="0"/>
              <a:t> </a:t>
            </a:r>
            <a:r>
              <a:rPr lang="en-US" dirty="0" err="1"/>
              <a:t>suyla</a:t>
            </a:r>
            <a:r>
              <a:rPr lang="en-US" dirty="0"/>
              <a:t> </a:t>
            </a:r>
            <a:r>
              <a:rPr lang="en-US" dirty="0" err="1"/>
              <a:t>hamur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getirilip</a:t>
            </a:r>
            <a:r>
              <a:rPr lang="en-US" dirty="0"/>
              <a:t> </a:t>
            </a:r>
            <a:r>
              <a:rPr lang="en-US" dirty="0" err="1" smtClean="0"/>
              <a:t>pişirilir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/>
              <a:t>tepsilere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/>
              <a:t>soğutulur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Elekten</a:t>
            </a:r>
            <a:r>
              <a:rPr lang="en-US" dirty="0" smtClean="0"/>
              <a:t> </a:t>
            </a:r>
            <a:r>
              <a:rPr lang="en-US" dirty="0" err="1"/>
              <a:t>geçirilip</a:t>
            </a:r>
            <a:r>
              <a:rPr lang="en-US" dirty="0"/>
              <a:t> </a:t>
            </a:r>
            <a:r>
              <a:rPr lang="en-US" dirty="0" err="1"/>
              <a:t>içine</a:t>
            </a:r>
            <a:r>
              <a:rPr lang="en-US" dirty="0"/>
              <a:t> </a:t>
            </a:r>
            <a:r>
              <a:rPr lang="en-US" dirty="0" err="1"/>
              <a:t>biraz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biraz</a:t>
            </a:r>
            <a:r>
              <a:rPr lang="en-US" dirty="0"/>
              <a:t> da </a:t>
            </a:r>
            <a:r>
              <a:rPr lang="en-US" dirty="0" err="1" smtClean="0"/>
              <a:t>şeker</a:t>
            </a:r>
            <a:r>
              <a:rPr lang="en-US" dirty="0" smtClean="0"/>
              <a:t> </a:t>
            </a:r>
            <a:r>
              <a:rPr lang="en-US" dirty="0" err="1"/>
              <a:t>ilave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ham </a:t>
            </a:r>
            <a:r>
              <a:rPr lang="en-US" dirty="0" err="1"/>
              <a:t>boza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942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87</TotalTime>
  <Words>273</Words>
  <Application>Microsoft Office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27</cp:revision>
  <dcterms:created xsi:type="dcterms:W3CDTF">2020-05-10T17:49:11Z</dcterms:created>
  <dcterms:modified xsi:type="dcterms:W3CDTF">2020-09-16T12:09:36Z</dcterms:modified>
</cp:coreProperties>
</file>