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64" r:id="rId3"/>
    <p:sldId id="265" r:id="rId4"/>
    <p:sldId id="266" r:id="rId5"/>
    <p:sldId id="428" r:id="rId6"/>
    <p:sldId id="430" r:id="rId7"/>
    <p:sldId id="429" r:id="rId8"/>
    <p:sldId id="431" r:id="rId9"/>
    <p:sldId id="432"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5957A-3E26-4E9A-A07E-3C6C094AA3E1}" type="datetimeFigureOut">
              <a:rPr lang="tr-TR" smtClean="0"/>
              <a:t>3.12.2018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F36D2-8AAF-4CA0-8641-12BA02024421}" type="slidenum">
              <a:rPr lang="tr-TR" smtClean="0"/>
              <a:t>‹#›</a:t>
            </a:fld>
            <a:endParaRPr lang="tr-TR"/>
          </a:p>
        </p:txBody>
      </p:sp>
    </p:spTree>
    <p:extLst>
      <p:ext uri="{BB962C8B-B14F-4D97-AF65-F5344CB8AC3E}">
        <p14:creationId xmlns:p14="http://schemas.microsoft.com/office/powerpoint/2010/main" val="347323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60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035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527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492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2353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512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87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932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527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70146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92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09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4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78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50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1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013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2326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just"/>
            <a:r>
              <a:rPr lang="tr-TR" sz="3200" dirty="0">
                <a:latin typeface="+mn-lt"/>
              </a:rPr>
              <a:t>TEMEL YİYECEK ÜRETİMİ</a:t>
            </a: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48121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sz="3200" b="1" dirty="0">
                <a:latin typeface="+mn-lt"/>
              </a:rPr>
              <a:t>Kar Amacı Gütmeyen İşletmeler</a:t>
            </a:r>
          </a:p>
        </p:txBody>
      </p:sp>
      <p:sp>
        <p:nvSpPr>
          <p:cNvPr id="3" name="İçerik Yer Tutucusu 2"/>
          <p:cNvSpPr>
            <a:spLocks noGrp="1"/>
          </p:cNvSpPr>
          <p:nvPr>
            <p:ph idx="1"/>
          </p:nvPr>
        </p:nvSpPr>
        <p:spPr>
          <a:xfrm>
            <a:off x="981497" y="2381535"/>
            <a:ext cx="9601196" cy="4264926"/>
          </a:xfrm>
        </p:spPr>
        <p:txBody>
          <a:bodyPr>
            <a:normAutofit fontScale="85000" lnSpcReduction="20000"/>
          </a:bodyPr>
          <a:lstStyle/>
          <a:p>
            <a:pPr algn="just"/>
            <a:r>
              <a:rPr lang="tr-TR" sz="3800" dirty="0">
                <a:latin typeface="+mn-lt"/>
              </a:rPr>
              <a:t>Okullar</a:t>
            </a:r>
          </a:p>
          <a:p>
            <a:pPr algn="just"/>
            <a:r>
              <a:rPr lang="tr-TR" sz="3800" dirty="0">
                <a:latin typeface="+mn-lt"/>
              </a:rPr>
              <a:t>Hastaneler</a:t>
            </a:r>
          </a:p>
          <a:p>
            <a:pPr algn="just"/>
            <a:r>
              <a:rPr lang="tr-TR" sz="3800" dirty="0">
                <a:latin typeface="+mn-lt"/>
              </a:rPr>
              <a:t>Yurtlar</a:t>
            </a:r>
          </a:p>
          <a:p>
            <a:pPr algn="just"/>
            <a:r>
              <a:rPr lang="tr-TR" sz="3800" dirty="0">
                <a:latin typeface="+mn-lt"/>
              </a:rPr>
              <a:t>Askeriye</a:t>
            </a:r>
          </a:p>
          <a:p>
            <a:pPr algn="just"/>
            <a:r>
              <a:rPr lang="tr-TR" sz="3800" dirty="0">
                <a:latin typeface="+mn-lt"/>
              </a:rPr>
              <a:t>Hapishaneler</a:t>
            </a:r>
          </a:p>
          <a:p>
            <a:pPr algn="just"/>
            <a:r>
              <a:rPr lang="tr-TR" sz="3800" dirty="0">
                <a:latin typeface="+mn-lt"/>
              </a:rPr>
              <a:t>Fabrika ve şirketler</a:t>
            </a:r>
          </a:p>
          <a:p>
            <a:pPr algn="just"/>
            <a:r>
              <a:rPr lang="tr-TR" sz="3800" dirty="0">
                <a:latin typeface="+mn-lt"/>
              </a:rPr>
              <a:t>Diğer kamu kurumlarında hizmet sunan işletmelerdir.</a:t>
            </a:r>
          </a:p>
          <a:p>
            <a:pPr algn="just"/>
            <a:endParaRPr lang="tr-TR" sz="3200" dirty="0">
              <a:latin typeface="+mn-lt"/>
            </a:endParaRPr>
          </a:p>
        </p:txBody>
      </p:sp>
    </p:spTree>
    <p:extLst>
      <p:ext uri="{BB962C8B-B14F-4D97-AF65-F5344CB8AC3E}">
        <p14:creationId xmlns:p14="http://schemas.microsoft.com/office/powerpoint/2010/main" val="3105896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latin typeface="+mn-lt"/>
              </a:rPr>
              <a:t>Mutfağın Organizasyon (Örgüt) Yapısı</a:t>
            </a:r>
          </a:p>
        </p:txBody>
      </p:sp>
      <p:sp>
        <p:nvSpPr>
          <p:cNvPr id="3" name="İçerik Yer Tutucusu 2"/>
          <p:cNvSpPr>
            <a:spLocks noGrp="1"/>
          </p:cNvSpPr>
          <p:nvPr>
            <p:ph idx="1"/>
          </p:nvPr>
        </p:nvSpPr>
        <p:spPr>
          <a:xfrm>
            <a:off x="1064525" y="2451651"/>
            <a:ext cx="9832072" cy="3567011"/>
          </a:xfrm>
        </p:spPr>
        <p:txBody>
          <a:bodyPr>
            <a:normAutofit/>
          </a:bodyPr>
          <a:lstStyle/>
          <a:p>
            <a:pPr algn="just"/>
            <a:r>
              <a:rPr lang="tr-TR" sz="3200" dirty="0">
                <a:latin typeface="+mn-lt"/>
              </a:rPr>
              <a:t>Organizasyon (Örgüt) yapısı; bir işletmenin amaçlarını gerçekleştirmek üzere, çalışanları ve faaliyet birimlerini ne şekilde bir araya getirdiğini tanımlayan yapıdır. Otel işletmelerinde mutfak örgüt yapısı kavramı ile anlatılmak istenenler şu şekilde gibi sıralanabilir:  </a:t>
            </a:r>
          </a:p>
        </p:txBody>
      </p:sp>
    </p:spTree>
    <p:extLst>
      <p:ext uri="{BB962C8B-B14F-4D97-AF65-F5344CB8AC3E}">
        <p14:creationId xmlns:p14="http://schemas.microsoft.com/office/powerpoint/2010/main" val="400320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prstClr val="black">
                    <a:lumMod val="85000"/>
                    <a:lumOff val="15000"/>
                  </a:prstClr>
                </a:solidFill>
              </a:rPr>
              <a:t>Mutfağın Organizasyon (Örgüt) Yapısı</a:t>
            </a:r>
            <a:endParaRPr lang="tr-TR" sz="3200" dirty="0">
              <a:latin typeface="+mn-lt"/>
            </a:endParaRPr>
          </a:p>
        </p:txBody>
      </p:sp>
      <p:sp>
        <p:nvSpPr>
          <p:cNvPr id="3" name="İçerik Yer Tutucusu 2"/>
          <p:cNvSpPr>
            <a:spLocks noGrp="1"/>
          </p:cNvSpPr>
          <p:nvPr>
            <p:ph idx="1"/>
          </p:nvPr>
        </p:nvSpPr>
        <p:spPr>
          <a:xfrm>
            <a:off x="1295401" y="2456597"/>
            <a:ext cx="9601196" cy="3862316"/>
          </a:xfrm>
        </p:spPr>
        <p:txBody>
          <a:bodyPr>
            <a:normAutofit/>
          </a:bodyPr>
          <a:lstStyle/>
          <a:p>
            <a:pPr algn="just"/>
            <a:r>
              <a:rPr lang="tr-TR" sz="3200" b="1" dirty="0">
                <a:latin typeface="+mn-lt"/>
              </a:rPr>
              <a:t>1. Mutfağın amacı doğrultusunda mutfakta yerine getirilmesi gereken işler</a:t>
            </a:r>
            <a:r>
              <a:rPr lang="tr-TR" sz="3200" b="1" dirty="0"/>
              <a:t>:</a:t>
            </a:r>
            <a:endParaRPr lang="tr-TR" sz="3200" b="1" dirty="0">
              <a:latin typeface="+mn-lt"/>
            </a:endParaRPr>
          </a:p>
          <a:p>
            <a:pPr marL="0" indent="0" algn="just">
              <a:buNone/>
            </a:pPr>
            <a:r>
              <a:rPr lang="tr-TR" sz="3200" dirty="0">
                <a:latin typeface="+mn-lt"/>
              </a:rPr>
              <a:t>Bu işler yemek üretimini temin edebilmek için yiyecek malzemelerinin satın alınması, teslim alınması, belirli sürelerle belirli ısı derecelerinde depolanması, hazırlanması, pişirilmesi, servise sunulması ve üretim sonrası mutfağın ve mutfak araç gereçlerinin temizliği şeklinde sıralanabilir. </a:t>
            </a:r>
          </a:p>
          <a:p>
            <a:pPr algn="just"/>
            <a:endParaRPr lang="tr-TR" sz="3200" dirty="0">
              <a:latin typeface="+mn-lt"/>
            </a:endParaRPr>
          </a:p>
          <a:p>
            <a:pPr algn="just"/>
            <a:endParaRPr lang="tr-TR" sz="3200" dirty="0">
              <a:latin typeface="+mn-lt"/>
            </a:endParaRPr>
          </a:p>
        </p:txBody>
      </p:sp>
    </p:spTree>
    <p:extLst>
      <p:ext uri="{BB962C8B-B14F-4D97-AF65-F5344CB8AC3E}">
        <p14:creationId xmlns:p14="http://schemas.microsoft.com/office/powerpoint/2010/main" val="3756522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Satın alma</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6764" y="2433711"/>
            <a:ext cx="7484012" cy="3910818"/>
          </a:xfrm>
        </p:spPr>
      </p:pic>
    </p:spTree>
    <p:extLst>
      <p:ext uri="{BB962C8B-B14F-4D97-AF65-F5344CB8AC3E}">
        <p14:creationId xmlns:p14="http://schemas.microsoft.com/office/powerpoint/2010/main" val="91578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Teslim alma</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8660" y="2285999"/>
            <a:ext cx="3536706" cy="4206277"/>
          </a:xfrm>
        </p:spPr>
      </p:pic>
    </p:spTree>
    <p:extLst>
      <p:ext uri="{BB962C8B-B14F-4D97-AF65-F5344CB8AC3E}">
        <p14:creationId xmlns:p14="http://schemas.microsoft.com/office/powerpoint/2010/main" val="4053788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Depolama</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3372" y="2557463"/>
            <a:ext cx="7216725" cy="3758931"/>
          </a:xfrm>
        </p:spPr>
      </p:pic>
    </p:spTree>
    <p:extLst>
      <p:ext uri="{BB962C8B-B14F-4D97-AF65-F5344CB8AC3E}">
        <p14:creationId xmlns:p14="http://schemas.microsoft.com/office/powerpoint/2010/main" val="211738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Pişirmeye Hazırlama</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6758" y="2444529"/>
            <a:ext cx="5872308" cy="3907755"/>
          </a:xfrm>
        </p:spPr>
      </p:pic>
    </p:spTree>
    <p:extLst>
      <p:ext uri="{BB962C8B-B14F-4D97-AF65-F5344CB8AC3E}">
        <p14:creationId xmlns:p14="http://schemas.microsoft.com/office/powerpoint/2010/main" val="285703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72866" y="393341"/>
            <a:ext cx="9601196" cy="1303867"/>
          </a:xfrm>
        </p:spPr>
        <p:txBody>
          <a:bodyPr/>
          <a:lstStyle/>
          <a:p>
            <a:r>
              <a:rPr lang="tr-TR" dirty="0"/>
              <a:t>Pişirme</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9158" y="2398541"/>
            <a:ext cx="5653683" cy="3966016"/>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914" y="1697208"/>
            <a:ext cx="6995101" cy="4667349"/>
          </a:xfrm>
          <a:prstGeom prst="rect">
            <a:avLst/>
          </a:prstGeom>
        </p:spPr>
      </p:pic>
    </p:spTree>
    <p:extLst>
      <p:ext uri="{BB962C8B-B14F-4D97-AF65-F5344CB8AC3E}">
        <p14:creationId xmlns:p14="http://schemas.microsoft.com/office/powerpoint/2010/main" val="14351835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131</Words>
  <Application>Microsoft Office PowerPoint</Application>
  <PresentationFormat>Geniş ekran</PresentationFormat>
  <Paragraphs>19</Paragraphs>
  <Slides>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Calibri</vt:lpstr>
      <vt:lpstr>Garamond</vt:lpstr>
      <vt:lpstr>Organik</vt:lpstr>
      <vt:lpstr>TEMEL YİYECEK ÜRETİMİ</vt:lpstr>
      <vt:lpstr>Kar Amacı Gütmeyen İşletmeler</vt:lpstr>
      <vt:lpstr>Mutfağın Organizasyon (Örgüt) Yapısı</vt:lpstr>
      <vt:lpstr>Mutfağın Organizasyon (Örgüt) Yapısı</vt:lpstr>
      <vt:lpstr>Satın alma</vt:lpstr>
      <vt:lpstr>Teslim alma</vt:lpstr>
      <vt:lpstr>Depolama</vt:lpstr>
      <vt:lpstr>Pişirmeye Hazırlama</vt:lpstr>
      <vt:lpstr>Pişirme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YİYECEK ÜRETİMİ</dc:title>
  <dc:creator>emir</dc:creator>
  <cp:lastModifiedBy>emir</cp:lastModifiedBy>
  <cp:revision>3</cp:revision>
  <dcterms:created xsi:type="dcterms:W3CDTF">2018-12-03T13:26:35Z</dcterms:created>
  <dcterms:modified xsi:type="dcterms:W3CDTF">2018-12-03T13:30:35Z</dcterms:modified>
</cp:coreProperties>
</file>