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267647-4866-4CAD-ADAC-2614D9B2C8F4}" type="datetimeFigureOut">
              <a:rPr lang="tr-TR" smtClean="0"/>
              <a:t>18.12.2019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5C6D3-88CB-4653-8D3A-B3F5A18DDC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9922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6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</a:pPr>
            <a:fld id="{E633701A-C356-4928-BE54-F5CD1F4E3C2C}" type="slidenum">
              <a:rPr lang="tr-TR" altLang="tr-TR"/>
              <a:pPr>
                <a:spcBef>
                  <a:spcPct val="0"/>
                </a:spcBef>
              </a:pPr>
              <a:t>1</a:t>
            </a:fld>
            <a:endParaRPr lang="tr-TR" altLang="tr-TR"/>
          </a:p>
        </p:txBody>
      </p:sp>
      <p:sp>
        <p:nvSpPr>
          <p:cNvPr id="1259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6" name="Rectangle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4D43F-EB21-42DD-B706-C62354331389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31C3A3-BAA1-4A94-8E78-6526213F6F9E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0A051-F94B-4017-B17B-7728A498A133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C615-2EA3-4B8B-B47C-EBC6A316B961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007DD-6B2D-4671-BF5F-0771F54DC2EC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12-65B9-4AD1-B5FD-8B3A0E975315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C609F-5888-4E0B-88AD-01DECF6132DF}" type="datetime1">
              <a:rPr lang="tr-TR" smtClean="0"/>
              <a:t>18.12.2019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2A5E9-4DFE-4CB8-890F-B96326B4DD2D}" type="datetime1">
              <a:rPr lang="tr-TR" smtClean="0"/>
              <a:t>18.12.2019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EDC74-97A0-436C-B744-E0369410D6B8}" type="datetime1">
              <a:rPr lang="tr-TR" smtClean="0"/>
              <a:t>18.12.2019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8F27CF-E6AF-4883-99B6-4F0E9E272621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681C9-5AD5-4930-A951-AF07347AA1C9}" type="datetime1">
              <a:rPr lang="tr-TR" smtClean="0"/>
              <a:t>18.12.2019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86FEE-509D-44AB-A3D8-B0E20EB4B505}" type="datetime1">
              <a:rPr lang="tr-TR" smtClean="0"/>
              <a:t>18.12.2019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Prof. Dr. Ayla TÜZÜN</a:t>
            </a: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4 Dikdörtgen"/>
          <p:cNvSpPr>
            <a:spLocks noChangeArrowheads="1"/>
          </p:cNvSpPr>
          <p:nvPr/>
        </p:nvSpPr>
        <p:spPr bwMode="auto">
          <a:xfrm>
            <a:off x="118836" y="2093441"/>
            <a:ext cx="8631691" cy="2139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tabLst>
                <a:tab pos="655638" algn="l"/>
                <a:tab pos="1312863" algn="l"/>
                <a:tab pos="1968500" algn="l"/>
                <a:tab pos="2625725" algn="l"/>
                <a:tab pos="3282950" algn="l"/>
                <a:tab pos="3938588" algn="l"/>
                <a:tab pos="4595813" algn="l"/>
                <a:tab pos="5253038" algn="l"/>
                <a:tab pos="5908675" algn="l"/>
                <a:tab pos="6565900" algn="l"/>
                <a:tab pos="7223125" algn="l"/>
                <a:tab pos="7878763" algn="l"/>
              </a:tabLs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Ergin halde tatlı sularda yaşarlar. 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Larva halinde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ise kara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Arthropodlarının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 özellikle böceklerin vücut boşluğunda bulunurlar.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Boyu100-600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mm, çapı 0.5 mm’dir. </a:t>
            </a:r>
            <a:endParaRPr lang="tr-TR" altLang="tr-TR" sz="2000" dirty="0" smtClean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Anadolu’nun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birçok </a:t>
            </a:r>
            <a:r>
              <a:rPr lang="tr-TR" altLang="tr-TR" sz="2000" dirty="0" smtClean="0">
                <a:solidFill>
                  <a:srgbClr val="000000"/>
                </a:solidFill>
                <a:latin typeface="Times New Roman" pitchFamily="18" charset="0"/>
              </a:rPr>
              <a:t>yerinde içme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suyu ile insanların ağzına gelse de insanda herhangi bir patolojik etkisi görülmemiştir.</a:t>
            </a:r>
          </a:p>
        </p:txBody>
      </p:sp>
      <p:sp>
        <p:nvSpPr>
          <p:cNvPr id="124931" name="Dikdörtgen 1"/>
          <p:cNvSpPr>
            <a:spLocks noChangeArrowheads="1"/>
          </p:cNvSpPr>
          <p:nvPr/>
        </p:nvSpPr>
        <p:spPr bwMode="auto">
          <a:xfrm>
            <a:off x="151946" y="5013325"/>
            <a:ext cx="8631692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Bu tür laboratuvarda. içinde % 4'lük formol bulunan koruma şişelerinde incelenecektir. Burada türün vücut uzunluğu ve kalınlığına özellikle dikkat edilecektir. Bu kriterler çizim halinde gösterilecektir.</a:t>
            </a:r>
          </a:p>
        </p:txBody>
      </p:sp>
      <p:sp>
        <p:nvSpPr>
          <p:cNvPr id="124932" name="Dikdörtgen 2"/>
          <p:cNvSpPr>
            <a:spLocks noChangeArrowheads="1"/>
          </p:cNvSpPr>
          <p:nvPr/>
        </p:nvSpPr>
        <p:spPr bwMode="auto">
          <a:xfrm>
            <a:off x="251520" y="484748"/>
            <a:ext cx="6858000" cy="969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</a:rPr>
              <a:t>Grup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	: 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Pseudocoelomata</a:t>
            </a: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buFontTx/>
              <a:buNone/>
            </a:pP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</a:rPr>
              <a:t>Phylum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	:  </a:t>
            </a:r>
            <a:r>
              <a:rPr lang="tr-TR" altLang="tr-TR" sz="2000" dirty="0" err="1">
                <a:solidFill>
                  <a:srgbClr val="000000"/>
                </a:solidFill>
                <a:latin typeface="Times New Roman" pitchFamily="18" charset="0"/>
              </a:rPr>
              <a:t>Nematomorpha</a:t>
            </a:r>
            <a:endParaRPr lang="tr-TR" altLang="tr-TR" sz="2000" dirty="0">
              <a:solidFill>
                <a:srgbClr val="00000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5000"/>
              </a:lnSpc>
              <a:spcBef>
                <a:spcPct val="0"/>
              </a:spcBef>
              <a:spcAft>
                <a:spcPts val="838"/>
              </a:spcAft>
              <a:buFontTx/>
              <a:buNone/>
            </a:pPr>
            <a:r>
              <a:rPr lang="tr-TR" altLang="tr-TR" sz="2000" b="1" dirty="0" err="1">
                <a:solidFill>
                  <a:srgbClr val="000000"/>
                </a:solidFill>
                <a:latin typeface="Times New Roman" pitchFamily="18" charset="0"/>
              </a:rPr>
              <a:t>Species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	:  </a:t>
            </a:r>
            <a:r>
              <a:rPr lang="tr-TR" altLang="tr-TR" sz="2000" b="1" i="1" dirty="0" err="1">
                <a:solidFill>
                  <a:srgbClr val="000000"/>
                </a:solidFill>
                <a:latin typeface="Times New Roman" pitchFamily="18" charset="0"/>
              </a:rPr>
              <a:t>Gordius</a:t>
            </a:r>
            <a:r>
              <a:rPr lang="tr-TR" altLang="tr-TR" sz="2000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altLang="tr-TR" sz="2000" b="1" i="1" dirty="0" err="1">
                <a:solidFill>
                  <a:srgbClr val="000000"/>
                </a:solidFill>
                <a:latin typeface="Times New Roman" pitchFamily="18" charset="0"/>
              </a:rPr>
              <a:t>aquaticus</a:t>
            </a:r>
            <a:r>
              <a:rPr lang="tr-TR" altLang="tr-TR" sz="20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tr-TR" altLang="tr-TR" sz="2000" dirty="0">
                <a:solidFill>
                  <a:srgbClr val="000000"/>
                </a:solidFill>
                <a:latin typeface="Times New Roman" pitchFamily="18" charset="0"/>
              </a:rPr>
              <a:t>(Tel kurdu)</a:t>
            </a:r>
          </a:p>
        </p:txBody>
      </p:sp>
      <p:sp>
        <p:nvSpPr>
          <p:cNvPr id="2" name="Altbilgi Yer Tutucusu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Ayla TÜZÜN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59849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</Words>
  <Application>Microsoft Office PowerPoint</Application>
  <PresentationFormat>Ekran Gösterisi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Eray</dc:creator>
  <cp:lastModifiedBy>Eray</cp:lastModifiedBy>
  <cp:revision>1</cp:revision>
  <dcterms:created xsi:type="dcterms:W3CDTF">2019-12-18T09:28:29Z</dcterms:created>
  <dcterms:modified xsi:type="dcterms:W3CDTF">2019-12-18T09:29:49Z</dcterms:modified>
</cp:coreProperties>
</file>