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SİVİL TOPLUM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91000"/>
            <a:ext cx="3810000" cy="2118360"/>
          </a:xfrm>
        </p:spPr>
        <p:txBody>
          <a:bodyPr/>
          <a:lstStyle/>
          <a:p>
            <a:pPr marL="45720" indent="0">
              <a:buNone/>
            </a:pPr>
            <a:r>
              <a:rPr lang="tr-TR" i="1" dirty="0" smtClean="0"/>
              <a:t>‘’Bireyin iradesi genel irade ile uzlaşır,kaynaşır.Kişi kendi kanunu yapar.’’</a:t>
            </a:r>
          </a:p>
          <a:p>
            <a:pPr marL="45720" indent="0">
              <a:buNone/>
            </a:pPr>
            <a:r>
              <a:rPr lang="tr-TR" i="1" dirty="0" smtClean="0"/>
              <a:t>HEGEL</a:t>
            </a: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19" y="0"/>
            <a:ext cx="4200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91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Sivil Toplum Nedir?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Farklılıklara imkan ve fırsat tanıyan yapı olarak tanımlanabilir.</a:t>
            </a:r>
          </a:p>
          <a:p>
            <a:r>
              <a:rPr lang="tr-TR" dirty="0" smtClean="0"/>
              <a:t>Cohen:Siyasi ve sivil toplum iç içedir.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2" y="4267200"/>
            <a:ext cx="52101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8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Sivil Toplumun 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Demokrasiyi sağlamlaştırır.</a:t>
            </a:r>
          </a:p>
          <a:p>
            <a:r>
              <a:rPr lang="tr-TR" dirty="0" smtClean="0"/>
              <a:t>Başarılı bir ekonomi için belirleyicidir.</a:t>
            </a:r>
          </a:p>
          <a:p>
            <a:r>
              <a:rPr lang="tr-TR" dirty="0" smtClean="0"/>
              <a:t>Devletten para almaz.</a:t>
            </a: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52006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8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1"/>
            <a:ext cx="7315200" cy="5699760"/>
          </a:xfrm>
        </p:spPr>
        <p:txBody>
          <a:bodyPr/>
          <a:lstStyle/>
          <a:p>
            <a:r>
              <a:rPr lang="tr-TR" dirty="0"/>
              <a:t>Toplumları sınıflandırırken sosyologlar şu ölçütleri ele alırlar;</a:t>
            </a:r>
          </a:p>
          <a:p>
            <a:r>
              <a:rPr lang="tr-TR" dirty="0"/>
              <a:t>1)Düşünsel (entelektüel) ölçüt</a:t>
            </a:r>
          </a:p>
          <a:p>
            <a:r>
              <a:rPr lang="tr-TR" dirty="0"/>
              <a:t>2)Ekonomik ölçüt</a:t>
            </a:r>
          </a:p>
          <a:p>
            <a:r>
              <a:rPr lang="tr-TR" dirty="0"/>
              <a:t>3)Karşıt ilişkiler ölçütü (Asker-sanayi,cemaat-dernek)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42309"/>
            <a:ext cx="59531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82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Hegel ve Objektif Ahlak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3 aşamada gerçekleşir:</a:t>
            </a:r>
          </a:p>
          <a:p>
            <a:r>
              <a:rPr lang="tr-TR" dirty="0" smtClean="0"/>
              <a:t>Ailede</a:t>
            </a:r>
          </a:p>
          <a:p>
            <a:r>
              <a:rPr lang="tr-TR" dirty="0" smtClean="0"/>
              <a:t>Sivil toplumda</a:t>
            </a:r>
          </a:p>
          <a:p>
            <a:r>
              <a:rPr lang="tr-TR" dirty="0" smtClean="0"/>
              <a:t>Devlette</a:t>
            </a:r>
            <a:r>
              <a:rPr lang="tr-TR" dirty="0" smtClean="0">
                <a:sym typeface="Wingdings" panose="05000000000000000000" pitchFamily="2" charset="2"/>
              </a:rPr>
              <a:t>’’Kendiliğinden akla en uygun varlık’’</a:t>
            </a:r>
            <a:endParaRPr lang="tr-T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438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42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Devlette bireysel performanlar önem taşır.Tek tek kişiler vardır ve bu kişiler Hegel’e göre: 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İnsan teki= ‘’erkek’’</a:t>
            </a:r>
            <a:r>
              <a:rPr lang="tr-TR" dirty="0"/>
              <a:t> </a:t>
            </a:r>
            <a:r>
              <a:rPr lang="tr-TR" dirty="0" smtClean="0"/>
              <a:t>olarak açıklanır.</a:t>
            </a:r>
          </a:p>
          <a:p>
            <a:pPr marL="45720" indent="0">
              <a:buNone/>
            </a:pPr>
            <a:r>
              <a:rPr lang="tr-TR" dirty="0" smtClean="0"/>
              <a:t>Sivil toplum ve devlet oluşumunu erkeğe borçludur.</a:t>
            </a:r>
          </a:p>
          <a:p>
            <a:pPr marL="45720" indent="0">
              <a:buNone/>
            </a:pPr>
            <a:endParaRPr lang="tr-T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400800" cy="23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Türk Kültüründe Sivil Toplum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69833"/>
            <a:ext cx="5791200" cy="3539527"/>
          </a:xfrm>
        </p:spPr>
        <p:txBody>
          <a:bodyPr/>
          <a:lstStyle/>
          <a:p>
            <a:pPr marL="4572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Anadolu’da:</a:t>
            </a:r>
          </a:p>
          <a:p>
            <a:pPr marL="4572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Ahi Teşkilatı:Ahi Evran ve Somuncu Baba </a:t>
            </a:r>
          </a:p>
          <a:p>
            <a:pPr marL="4572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Bacı Teşkilatı:Genç kız+hanımlar</a:t>
            </a:r>
          </a:p>
          <a:p>
            <a:pPr marL="4572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Toplumsal Birimler:</a:t>
            </a:r>
          </a:p>
          <a:p>
            <a:pPr marL="4572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‘’Devlet-i ebed müddet’’</a:t>
            </a:r>
          </a:p>
          <a:p>
            <a:pPr marL="4572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Zaviyederler devlet memuru 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Prens Sabahattin’e göre Doğu’da toplumsal şartlar sivil toplumun oluşumuna uygum değildir.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133600"/>
            <a:ext cx="3171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343400"/>
            <a:ext cx="315797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86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25</TotalTime>
  <Words>163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Perspective</vt:lpstr>
      <vt:lpstr>SİVİL TOPLUM</vt:lpstr>
      <vt:lpstr>Sivil Toplum Nedir?</vt:lpstr>
      <vt:lpstr>Sivil Toplumun Özellikleri</vt:lpstr>
      <vt:lpstr>PowerPoint Presentation</vt:lpstr>
      <vt:lpstr>Hegel ve Objektif Ahlak</vt:lpstr>
      <vt:lpstr>PowerPoint Presentation</vt:lpstr>
      <vt:lpstr>Türk Kültüründe Sivil Toplum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SİVİL TOPLUM</dc:title>
  <dc:creator>PC</dc:creator>
  <cp:lastModifiedBy>PC</cp:lastModifiedBy>
  <cp:revision>4</cp:revision>
  <dcterms:created xsi:type="dcterms:W3CDTF">2006-08-16T00:00:00Z</dcterms:created>
  <dcterms:modified xsi:type="dcterms:W3CDTF">2018-01-05T17:27:54Z</dcterms:modified>
</cp:coreProperties>
</file>