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7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8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66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60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35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74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0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81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68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96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04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A0E0D-B2ED-4BDF-B58D-8C5DA4C4935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0F20C-F278-42CE-BDCD-D255B22190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40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Adil </a:t>
            </a:r>
            <a:r>
              <a:rPr lang="tr-TR" dirty="0" err="1" smtClean="0"/>
              <a:t>Mansuri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847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عاشق تھے شہر میں جو پرانے شراب کے</a:t>
            </a:r>
          </a:p>
          <a:p>
            <a:r>
              <a:rPr lang="ur-PK" dirty="0" smtClean="0"/>
              <a:t>عاشق تھے شہر میں جو پرانے شراب کے </a:t>
            </a:r>
            <a:br>
              <a:rPr lang="ur-PK" dirty="0" smtClean="0"/>
            </a:br>
            <a:r>
              <a:rPr lang="ur-PK" dirty="0" smtClean="0"/>
              <a:t>ہیں ان کے دل میں وسوسے اب احتساب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جو تمہارے ہاتھ سے آ کر نکل گیا </a:t>
            </a:r>
            <a:br>
              <a:rPr lang="ur-PK" dirty="0" smtClean="0"/>
            </a:br>
            <a:r>
              <a:rPr lang="ur-PK" dirty="0" smtClean="0"/>
              <a:t>ہم بھی قتیل ہیں اسی خانہ خراب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پھولوں کی سیج پر ذرا آرام کیا کیا </a:t>
            </a:r>
            <a:br>
              <a:rPr lang="ur-PK" dirty="0" smtClean="0"/>
            </a:br>
            <a:r>
              <a:rPr lang="ur-PK" dirty="0" smtClean="0"/>
              <a:t>اس گلبدن پہ نقش اٹھ آئے گلاب کے </a:t>
            </a:r>
            <a:br>
              <a:rPr lang="ur-PK" dirty="0" smtClean="0"/>
            </a:b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400915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سوئے تو دل میں ایک جہاں جاگنے لگا </a:t>
            </a:r>
            <a:br>
              <a:rPr lang="ur-PK" dirty="0" smtClean="0"/>
            </a:br>
            <a:r>
              <a:rPr lang="ur-PK" dirty="0" smtClean="0"/>
              <a:t>جاگے تو اپنی آنکھ میں جالے تھے خواب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بس تشنگی کی آنکھ سے دیکھا کرو انہیں </a:t>
            </a:r>
            <a:br>
              <a:rPr lang="ur-PK" dirty="0" smtClean="0"/>
            </a:br>
            <a:r>
              <a:rPr lang="ur-PK" dirty="0" smtClean="0"/>
              <a:t>دریا رواں دواں ہیں چمکتے سراب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اوکاڑہ اتنی دور نہ ہوتا تو ایک دن </a:t>
            </a:r>
            <a:br>
              <a:rPr lang="ur-PK" dirty="0" smtClean="0"/>
            </a:br>
            <a:r>
              <a:rPr lang="ur-PK" dirty="0" smtClean="0"/>
              <a:t>بھر لاتے سانس سانس میں گل آفتاب کے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طرح جمع کیجیے اب اپنے آپ کو </a:t>
            </a:r>
            <a:br>
              <a:rPr lang="ur-PK" dirty="0" smtClean="0"/>
            </a:br>
            <a:r>
              <a:rPr lang="ur-PK" dirty="0" smtClean="0"/>
              <a:t>کاغذ بکھر رہے ہیں پرانی کتاب کے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49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b="1" dirty="0" smtClean="0"/>
              <a:t>بسمل کے تڑپنے کی اداؤں میں نشہ تھا </a:t>
            </a:r>
          </a:p>
          <a:p>
            <a:r>
              <a:rPr lang="ur-PK" dirty="0" smtClean="0"/>
              <a:t>بسمل کے تڑپنے کی اداؤں میں نشہ تھا </a:t>
            </a:r>
            <a:br>
              <a:rPr lang="ur-PK" dirty="0" smtClean="0"/>
            </a:br>
            <a:r>
              <a:rPr lang="ur-PK" dirty="0" smtClean="0"/>
              <a:t>میں ہاتھ میں تلوار لیے جھوم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گھونگھٹ میں مرے خواب کی تعبیر چھپی تھی </a:t>
            </a:r>
            <a:br>
              <a:rPr lang="ur-PK" dirty="0" smtClean="0"/>
            </a:br>
            <a:r>
              <a:rPr lang="ur-PK" dirty="0" smtClean="0"/>
              <a:t>مہندی سے ہتھیلی میں مرا نام لکھا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لب تھے کہ کسی پیالی کے ہونٹوں پہ جھکے تھے </a:t>
            </a:r>
            <a:br>
              <a:rPr lang="ur-PK" dirty="0" smtClean="0"/>
            </a:br>
            <a:r>
              <a:rPr lang="ur-PK" dirty="0" smtClean="0"/>
              <a:t>اور ہاتھ کہیں گردن مینا میں پڑا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375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>حمام کے آئینے میں شب ڈوب رہی تھی </a:t>
            </a:r>
            <a:br>
              <a:rPr lang="ur-PK" dirty="0" smtClean="0"/>
            </a:br>
            <a:r>
              <a:rPr lang="ur-PK" dirty="0" smtClean="0"/>
              <a:t>سگریٹ سے نئے دن کا دھواں پھیل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دریا کے کنارے پہ مری لاش پڑی تھی </a:t>
            </a:r>
            <a:br>
              <a:rPr lang="ur-PK" dirty="0" smtClean="0"/>
            </a:br>
            <a:r>
              <a:rPr lang="ur-PK" dirty="0" smtClean="0"/>
              <a:t>اور پانی کی تہہ میں وہ مجھے ڈھونڈ رہا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معلوم نہیں پھر وہ کہاں چھپ گیا عادلؔ </a:t>
            </a:r>
            <a:br>
              <a:rPr lang="ur-PK" dirty="0" smtClean="0"/>
            </a:br>
            <a:r>
              <a:rPr lang="ur-PK" dirty="0" smtClean="0"/>
              <a:t>سایہ سا کوئی لمس کی سرحد پہ ملا تھا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47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ایک قطرہ اشک کا چھلکا تو دریا کر دیا</a:t>
            </a:r>
          </a:p>
          <a:p>
            <a:r>
              <a:rPr lang="ur-PK" dirty="0" smtClean="0"/>
              <a:t>ایک قطرہ اشک کا چھلکا تو دریا کر دیا</a:t>
            </a:r>
            <a:br>
              <a:rPr lang="ur-PK" dirty="0" smtClean="0"/>
            </a:br>
            <a:r>
              <a:rPr lang="ur-PK" dirty="0" smtClean="0"/>
              <a:t>ایک مشت خاک جو بکھری تو صحرا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ٹوٹے حوصلے کے پر نکلتے دیکھ کر</a:t>
            </a:r>
            <a:br>
              <a:rPr lang="ur-PK" dirty="0" smtClean="0"/>
            </a:br>
            <a:r>
              <a:rPr lang="ur-PK" dirty="0" smtClean="0"/>
              <a:t>اس نے دیواروں کو اپنی اور اونچا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واردات قلب لکھی ہم نے فرضی نام سے</a:t>
            </a:r>
            <a:br>
              <a:rPr lang="ur-PK" dirty="0" smtClean="0"/>
            </a:br>
            <a:r>
              <a:rPr lang="ur-PK" dirty="0" smtClean="0"/>
              <a:t>اور ہاتھوں ہاتھ اس کو خود ہی لے جا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کی ناراضی کا سورج جب سوا نیزے پہ تھا</a:t>
            </a:r>
            <a:br>
              <a:rPr lang="ur-PK" dirty="0" smtClean="0"/>
            </a:br>
            <a:r>
              <a:rPr lang="ur-PK" dirty="0" smtClean="0"/>
              <a:t>اپنے حرف عجز ہی نے سر پہ سایہ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دنیا بھر کی خاک کوئی چھانتا پھرتا ہے اب</a:t>
            </a:r>
            <a:br>
              <a:rPr lang="ur-PK" dirty="0" smtClean="0"/>
            </a:br>
            <a:r>
              <a:rPr lang="ur-PK" dirty="0" smtClean="0"/>
              <a:t>آپ نے در سے اٹھا کر کیسا رسوا کر 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37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نہ کوئی خوف دل میں اور نہ آنکھوں میں امید</a:t>
            </a:r>
            <a:br>
              <a:rPr lang="ur-PK" dirty="0" smtClean="0"/>
            </a:br>
            <a:r>
              <a:rPr lang="ur-PK" dirty="0" smtClean="0"/>
              <a:t>تو نے مرگ ناگہاں بیمار اچھا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بھول جا یہ کل ترے نقش قدم تھے چاند پر</a:t>
            </a:r>
            <a:br>
              <a:rPr lang="ur-PK" dirty="0" smtClean="0"/>
            </a:br>
            <a:r>
              <a:rPr lang="ur-PK" dirty="0" smtClean="0"/>
              <a:t>دیکھ ان ہاتھوں کو کس نے آج کاسہ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تو کہنے جا رہے تھے ہمزہ یے والسلام</a:t>
            </a:r>
            <a:br>
              <a:rPr lang="ur-PK" dirty="0" smtClean="0"/>
            </a:br>
            <a:r>
              <a:rPr lang="ur-PK" dirty="0" smtClean="0"/>
              <a:t>بیچ میں اس نے اچانک نون غنہ کر دیا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کو گالی کے لیے بھی لب ہلا سکتے نہیں</a:t>
            </a:r>
            <a:br>
              <a:rPr lang="ur-PK" dirty="0" smtClean="0"/>
            </a:br>
            <a:r>
              <a:rPr lang="ur-PK" dirty="0" smtClean="0"/>
              <a:t>غیر کو بوسہ دیا تو منہ سے دکھلا کر دیا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410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تیرگی کی بھی کوئی حد ہوتی ہے آخر میاں</a:t>
            </a:r>
            <a:br>
              <a:rPr lang="ur-PK" smtClean="0"/>
            </a:br>
            <a:r>
              <a:rPr lang="ur-PK" smtClean="0"/>
              <a:t>سرخ پرچم کو جلا کر ہی اجالا کر 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بزم میں اہل سخن تقطیع فرماتے رہے</a:t>
            </a:r>
            <a:br>
              <a:rPr lang="ur-PK" smtClean="0"/>
            </a:br>
            <a:r>
              <a:rPr lang="ur-PK" smtClean="0"/>
              <a:t>اور ہم نے اپنے دل کا بوجھ ہلکا کر دیا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جانے کس کے منتظر بیٹھے ہیں جھاڑو پھیر کر</a:t>
            </a:r>
            <a:br>
              <a:rPr lang="ur-PK" smtClean="0"/>
            </a:br>
            <a:r>
              <a:rPr lang="ur-PK" smtClean="0"/>
              <a:t>دل سے ہر خواہش کو عادلؔ ہم نے چلتا کر دیا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66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Hafta</dc:title>
  <dc:creator>USER</dc:creator>
  <cp:lastModifiedBy>USER</cp:lastModifiedBy>
  <cp:revision>1</cp:revision>
  <dcterms:created xsi:type="dcterms:W3CDTF">2020-05-03T21:49:03Z</dcterms:created>
  <dcterms:modified xsi:type="dcterms:W3CDTF">2020-05-03T21:49:12Z</dcterms:modified>
</cp:coreProperties>
</file>