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Dindarlığın Boyutları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392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İnanç boyutu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/>
                <a:ea typeface="Calibri"/>
                <a:cs typeface="Arial"/>
              </a:rPr>
              <a:t>Her </a:t>
            </a:r>
            <a:r>
              <a:rPr lang="tr-TR" sz="2800" dirty="0">
                <a:latin typeface="Times New Roman"/>
                <a:ea typeface="Calibri"/>
                <a:cs typeface="Arial"/>
              </a:rPr>
              <a:t>dinde inanç ilkeleri bulunmaktadır. </a:t>
            </a:r>
            <a:endParaRPr lang="tr-TR" sz="2800" dirty="0" smtClean="0">
              <a:latin typeface="Times New Roman"/>
              <a:ea typeface="Calibri"/>
              <a:cs typeface="Arial"/>
            </a:endParaRPr>
          </a:p>
          <a:p>
            <a:r>
              <a:rPr lang="tr-TR" sz="2800" dirty="0" smtClean="0">
                <a:latin typeface="Times New Roman"/>
                <a:ea typeface="Calibri"/>
                <a:cs typeface="Arial"/>
              </a:rPr>
              <a:t>İlahi </a:t>
            </a:r>
            <a:r>
              <a:rPr lang="tr-TR" sz="2800" dirty="0">
                <a:latin typeface="Times New Roman"/>
                <a:ea typeface="Calibri"/>
                <a:cs typeface="Arial"/>
              </a:rPr>
              <a:t>bir varlığın var olduğunu savunmak ve onun tabiatını </a:t>
            </a:r>
            <a:r>
              <a:rPr lang="tr-TR" sz="2800" dirty="0" smtClean="0">
                <a:latin typeface="Times New Roman"/>
                <a:ea typeface="Calibri"/>
                <a:cs typeface="Arial"/>
              </a:rPr>
              <a:t>belirlemek…</a:t>
            </a:r>
            <a:endParaRPr lang="tr-TR" sz="2800" dirty="0">
              <a:latin typeface="Times New Roman"/>
              <a:ea typeface="Calibri"/>
              <a:cs typeface="Arial"/>
            </a:endParaRPr>
          </a:p>
          <a:p>
            <a:r>
              <a:rPr lang="tr-TR" sz="2800" dirty="0" smtClean="0">
                <a:latin typeface="Times New Roman"/>
                <a:ea typeface="Calibri"/>
                <a:cs typeface="Arial"/>
              </a:rPr>
              <a:t>Kurumsallaşmış </a:t>
            </a:r>
            <a:r>
              <a:rPr lang="tr-TR" sz="2800" dirty="0">
                <a:latin typeface="Times New Roman"/>
                <a:ea typeface="Calibri"/>
                <a:cs typeface="Arial"/>
              </a:rPr>
              <a:t>bir dinin </a:t>
            </a:r>
            <a:r>
              <a:rPr lang="tr-TR" sz="2800" dirty="0" smtClean="0">
                <a:latin typeface="Times New Roman"/>
                <a:ea typeface="Calibri"/>
                <a:cs typeface="Arial"/>
              </a:rPr>
              <a:t>doktrinleri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33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İbadet Boyutu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Şimdiye </a:t>
            </a:r>
            <a:r>
              <a:rPr lang="tr-TR" dirty="0"/>
              <a:t>kadar, dindarlığın ritüel boyutunun araştırılmasında çoğu kez kiliseye mensubiyet ve kilise hayatına katılma sıklığı dindarlığın göstergesi olarak </a:t>
            </a:r>
            <a:r>
              <a:rPr lang="tr-TR" dirty="0" smtClean="0"/>
              <a:t>kullanılmıştır.</a:t>
            </a:r>
            <a:endParaRPr lang="tr-TR" dirty="0"/>
          </a:p>
          <a:p>
            <a:r>
              <a:rPr lang="tr-TR" dirty="0">
                <a:solidFill>
                  <a:prstClr val="black"/>
                </a:solidFill>
              </a:rPr>
              <a:t>Daha çok, İnsanların ne yaptıklarına yönelmekte, </a:t>
            </a:r>
            <a:r>
              <a:rPr lang="tr-TR" dirty="0" smtClean="0">
                <a:solidFill>
                  <a:prstClr val="black"/>
                </a:solidFill>
              </a:rPr>
              <a:t>bu fiillerin </a:t>
            </a:r>
            <a:r>
              <a:rPr lang="tr-TR" dirty="0">
                <a:solidFill>
                  <a:prstClr val="black"/>
                </a:solidFill>
              </a:rPr>
              <a:t>ne anlama geldiğine </a:t>
            </a:r>
            <a:r>
              <a:rPr lang="tr-TR" dirty="0" smtClean="0">
                <a:solidFill>
                  <a:prstClr val="black"/>
                </a:solidFill>
              </a:rPr>
              <a:t>değil (</a:t>
            </a:r>
            <a:r>
              <a:rPr lang="tr-TR" dirty="0" err="1" smtClean="0">
                <a:solidFill>
                  <a:prstClr val="black"/>
                </a:solidFill>
              </a:rPr>
              <a:t>Glock</a:t>
            </a:r>
            <a:r>
              <a:rPr lang="tr-TR" dirty="0" smtClean="0">
                <a:solidFill>
                  <a:prstClr val="black"/>
                </a:solidFill>
              </a:rPr>
              <a:t>, 2008)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24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Tecrübe Boyutu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Bireysel dindarlık boyutuyla daha çok ilişkilidir.</a:t>
            </a:r>
          </a:p>
          <a:p>
            <a:r>
              <a:rPr lang="tr-TR" dirty="0" smtClean="0"/>
              <a:t>Dini duygular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1752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Boyutu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167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Etki-Sosyal Boyutu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084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83</Words>
  <Application>Microsoft Office PowerPoint</Application>
  <PresentationFormat>Ekran Gösterisi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Dindarlığın Boyutları</vt:lpstr>
      <vt:lpstr>İnanç boyutu</vt:lpstr>
      <vt:lpstr>İbadet Boyutu</vt:lpstr>
      <vt:lpstr>Tecrübe Boyutu</vt:lpstr>
      <vt:lpstr>Bilgi Boyutu</vt:lpstr>
      <vt:lpstr>Etki-Sosyal Boyutu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Dindarlığın Boyutları</dc:title>
  <dc:creator>Administrator</dc:creator>
  <cp:lastModifiedBy>Administrator</cp:lastModifiedBy>
  <cp:revision>2</cp:revision>
  <dcterms:created xsi:type="dcterms:W3CDTF">2019-11-18T18:33:29Z</dcterms:created>
  <dcterms:modified xsi:type="dcterms:W3CDTF">2019-11-18T19:09:08Z</dcterms:modified>
</cp:coreProperties>
</file>