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76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01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623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777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07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49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018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9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45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32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ECABBE-91BC-4FC6-BAA9-98D49E0DDAC4}" type="datetimeFigureOut">
              <a:rPr lang="tr-TR" smtClean="0"/>
              <a:t>13.03.2020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5B3AE-4C46-483C-BA47-894E650EDD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8759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Kalitenin ilkeleri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73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Müşteri Odaklılık,</a:t>
            </a:r>
          </a:p>
          <a:p>
            <a:r>
              <a:rPr lang="tr-TR" dirty="0" smtClean="0"/>
              <a:t> 2.Karşılıklı Faydaya Dayalı Tedarikçi İlişkileri, 3.Çalışanların Katılımı, </a:t>
            </a:r>
          </a:p>
          <a:p>
            <a:r>
              <a:rPr lang="tr-TR" dirty="0" smtClean="0"/>
              <a:t>4.Liderlik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568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5.Proses Yaklaşımı, </a:t>
            </a:r>
          </a:p>
          <a:p>
            <a:r>
              <a:rPr lang="tr-TR" dirty="0" smtClean="0"/>
              <a:t>6.Sürekli İyileştirme, </a:t>
            </a:r>
          </a:p>
          <a:p>
            <a:r>
              <a:rPr lang="tr-TR" dirty="0" smtClean="0"/>
              <a:t>7.Karar Vermede Gerçekçi Yaklaşım, 8.Yönetimde Sistem Yaklaşımı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3395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Müşteri odaklılık</a:t>
            </a:r>
          </a:p>
          <a:p>
            <a:r>
              <a:rPr lang="tr-TR" dirty="0" smtClean="0"/>
              <a:t>İç müşteri</a:t>
            </a:r>
          </a:p>
          <a:p>
            <a:r>
              <a:rPr lang="tr-TR" dirty="0" smtClean="0"/>
              <a:t>Dış müşteri</a:t>
            </a:r>
          </a:p>
          <a:p>
            <a:r>
              <a:rPr lang="tr-TR" dirty="0" smtClean="0"/>
              <a:t>Çalışanları ve dışarıdaki müşterileri memnun etmek esastır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350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Giden müşteri neden gitti, kazanmak için neler yapılabilir, yeni müşteri nasıl </a:t>
            </a:r>
            <a:r>
              <a:rPr lang="tr-TR" dirty="0" err="1" smtClean="0"/>
              <a:t>kaznılır</a:t>
            </a:r>
            <a:r>
              <a:rPr lang="tr-TR" dirty="0" smtClean="0"/>
              <a:t> ve eldeki müşteri nasıl tutulur gibi soruların yanıtları önemlidir.</a:t>
            </a:r>
          </a:p>
        </p:txBody>
      </p:sp>
    </p:spTree>
    <p:extLst>
      <p:ext uri="{BB962C8B-B14F-4D97-AF65-F5344CB8AC3E}">
        <p14:creationId xmlns:p14="http://schemas.microsoft.com/office/powerpoint/2010/main" val="195673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Tedarikçi: Mal ve hizmet sunan herhangi bir kişi veya kurumdur.</a:t>
            </a:r>
          </a:p>
          <a:p>
            <a:r>
              <a:rPr lang="tr-TR" dirty="0" smtClean="0"/>
              <a:t>Kuruluş ile tedarikçisi arasındaki ilişkilerin arttırılması ve geliştirilmesi , müşterinin kalite, güvenilirlik ve kalıcılık açısından faydasınadır.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800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Çalışanların katılımı çok önemlidir çünkü kalite sürecinde insan faktörü önemlidir. İnsan tüm bilgi birikimi, yeteneğini işine katabilir. Çalışanlar sürekli bir eğitime tutulmalıdır. Tüm çalışanların etkisi kalite sürecini etkiler.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2154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Performansa göre ödül sistemi getirilebilir.</a:t>
            </a:r>
          </a:p>
          <a:p>
            <a:r>
              <a:rPr lang="tr-TR" dirty="0" smtClean="0"/>
              <a:t>Kalite süreci tüm çalışanların yeteneklerini açığa çıkarması için bir fırsattır.</a:t>
            </a:r>
          </a:p>
          <a:p>
            <a:r>
              <a:rPr lang="tr-TR" dirty="0" smtClean="0"/>
              <a:t>Herkes yaptığı işin kalitesinden </a:t>
            </a:r>
            <a:r>
              <a:rPr lang="tr-TR" smtClean="0"/>
              <a:t>sorumlu olmalıdır.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23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156</Words>
  <Application>Microsoft Office PowerPoint</Application>
  <PresentationFormat>Ekran Gösterisi (4:3)</PresentationFormat>
  <Paragraphs>18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Kalitenin ilkeleri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EDA</dc:creator>
  <cp:lastModifiedBy>EDA</cp:lastModifiedBy>
  <cp:revision>10</cp:revision>
  <dcterms:created xsi:type="dcterms:W3CDTF">2020-03-13T11:40:04Z</dcterms:created>
  <dcterms:modified xsi:type="dcterms:W3CDTF">2020-03-13T11:57:13Z</dcterms:modified>
</cp:coreProperties>
</file>