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63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31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95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830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535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564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112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400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85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351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645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77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55572"/>
          </a:xfrm>
        </p:spPr>
        <p:txBody>
          <a:bodyPr>
            <a:normAutofit/>
          </a:bodyPr>
          <a:lstStyle/>
          <a:p>
            <a:pPr algn="l"/>
            <a:r>
              <a:rPr lang="tr-TR" sz="4400" dirty="0" smtClean="0"/>
              <a:t>Hayali metalar ve toplum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460567"/>
            <a:ext cx="9144000" cy="3408218"/>
          </a:xfrm>
        </p:spPr>
        <p:txBody>
          <a:bodyPr>
            <a:normAutofit/>
          </a:bodyPr>
          <a:lstStyle/>
          <a:p>
            <a:pPr algn="l"/>
            <a:r>
              <a:rPr lang="tr-TR" sz="2800" dirty="0"/>
              <a:t>Piyasa ekonomisi yalnızca piyasalar tarafından kontrol edilen, düzenlenen ve yönlendirilen bir ekonomik </a:t>
            </a:r>
            <a:r>
              <a:rPr lang="tr-TR" sz="2800" dirty="0" smtClean="0"/>
              <a:t>sistemdir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Bu toplum ‘hayali metalar’ yarattı: emek, toprak ve para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Hayali metalar, kâra dayalı bir sistemin, toplum üzerinde (onun meta olmayan unsurları üzerinde) hakimiyetidir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511442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Piyasa toplumu bir ütopya (mı)</a:t>
            </a:r>
            <a:r>
              <a:rPr lang="tr-TR" dirty="0" err="1" smtClean="0"/>
              <a:t>dır</a:t>
            </a:r>
            <a:r>
              <a:rPr lang="tr-TR" dirty="0" smtClean="0"/>
              <a:t>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Piyasa toplumunun çöküşüne eşlik eden toplumsal felaketler: işsizlik, sefalet, savaşlar, toplumsal yıkım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Neoliberalizm</a:t>
            </a:r>
            <a:r>
              <a:rPr lang="tr-TR" dirty="0" smtClean="0"/>
              <a:t>: İnsanlık ‘yeni bir piyasa toplumu yaratma denemesine mi girişti’?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Polanyi’nin</a:t>
            </a:r>
            <a:r>
              <a:rPr lang="tr-TR" dirty="0" smtClean="0"/>
              <a:t> kitabının bugünde değerlendirmek? </a:t>
            </a:r>
            <a:br>
              <a:rPr lang="tr-TR" dirty="0" smtClean="0"/>
            </a:b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İnsanı ve toplumu </a:t>
            </a:r>
            <a:r>
              <a:rPr lang="tr-TR" smtClean="0"/>
              <a:t>yeniden tanımlamak?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26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Sefalet ve ütopya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«</a:t>
            </a:r>
            <a:r>
              <a:rPr lang="tr-TR" dirty="0" err="1" smtClean="0"/>
              <a:t>Speenhamland</a:t>
            </a:r>
            <a:r>
              <a:rPr lang="tr-TR" dirty="0" smtClean="0"/>
              <a:t> </a:t>
            </a:r>
            <a:r>
              <a:rPr lang="tr-TR" dirty="0"/>
              <a:t>dönemine kadar yoksulların nereden geldiği sorusuna doyurucu bir yanıt bulunamamıştı, ama </a:t>
            </a:r>
            <a:r>
              <a:rPr lang="tr-TR" dirty="0" err="1"/>
              <a:t>onsekizinci</a:t>
            </a:r>
            <a:r>
              <a:rPr lang="tr-TR" dirty="0"/>
              <a:t> yüzyıl düşünürleri, genel olarak, sefalet ve ilerlemenin birbirinden ayrılamayacağı konusunda </a:t>
            </a:r>
            <a:r>
              <a:rPr lang="tr-TR" dirty="0" smtClean="0"/>
              <a:t>birleşiyorlardı.»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9466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Politik iktisat ve toplumun keşfi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«Adam </a:t>
            </a:r>
            <a:r>
              <a:rPr lang="tr-TR" dirty="0"/>
              <a:t>Smith maddi zenginliği ayrı bir çalışma alanı olarak ele almıştı; bunu büyük bir gerçekçilik duygusuyla başarmış olması, onu yani bir bilimin, iktisadın kurucusu yaptı</a:t>
            </a:r>
            <a:r>
              <a:rPr lang="tr-TR" dirty="0" smtClean="0"/>
              <a:t>.»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Ancak toplumun politik iktisatçılarca keşfi, çelişkili bir olguydu: </a:t>
            </a:r>
          </a:p>
          <a:p>
            <a:pPr marL="0" indent="0">
              <a:buNone/>
            </a:pPr>
            <a:r>
              <a:rPr lang="tr-TR" dirty="0" smtClean="0"/>
              <a:t>Toplum için «doğa yasaları» aramak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İki ırktan oluşan toplum: mülk sahipleri ve emekçiler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2558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Toplumu iktisadın mantığına indirgemek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«Emekçiyi </a:t>
            </a:r>
            <a:r>
              <a:rPr lang="tr-TR" dirty="0"/>
              <a:t>çiftçiye hizmet etmeye veya çiftçiyi toprak sahibini bolluk içinde yaşatmaya zorlayan hiçbir yasa olmadığı halde, emekçiler ve çiftçiler sanki böyle bir zorlama varmış gibi davranıyorlardı</a:t>
            </a:r>
            <a:r>
              <a:rPr lang="tr-TR" dirty="0" smtClean="0"/>
              <a:t>.»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«Azalan verimlilik yasası»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«Ekonomik toplum, politik devletten ayrı olarak ortaya çıktı.»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9437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İktisatçılar ve toplumsal çözümleme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Zenginlik ve değer </a:t>
            </a:r>
          </a:p>
          <a:p>
            <a:pPr marL="0" indent="0">
              <a:buNone/>
            </a:pPr>
            <a:r>
              <a:rPr lang="tr-TR" dirty="0" smtClean="0"/>
              <a:t>Kavramsal karışıklıklar: değer, rant, vergileme, dış ticaret…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«Gerçekleri </a:t>
            </a:r>
            <a:r>
              <a:rPr lang="tr-TR" dirty="0"/>
              <a:t>tek bir sistem açıklayamazdı, çünkü bunlar tek bir sistemin parçası değillerdi</a:t>
            </a:r>
            <a:r>
              <a:rPr lang="tr-TR" dirty="0" smtClean="0"/>
              <a:t>.»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«</a:t>
            </a:r>
            <a:r>
              <a:rPr lang="tr-TR" dirty="0" err="1" smtClean="0"/>
              <a:t>Maltuhs’un</a:t>
            </a:r>
            <a:r>
              <a:rPr lang="tr-TR" dirty="0" smtClean="0"/>
              <a:t> </a:t>
            </a:r>
            <a:r>
              <a:rPr lang="tr-TR" dirty="0"/>
              <a:t>nüfus yasası, insanın üretkenliğiyle doğanın üretkenliği arasındaki ilişkiyi yansıtıyordu. İki durumda da etkili olan güçler doğa güçleriydi, cinsel hayvan dürtüleri ve belirli bir toprakta bitki örtüsünün büyümesi</a:t>
            </a:r>
            <a:r>
              <a:rPr lang="tr-TR" dirty="0" smtClean="0"/>
              <a:t>.»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0697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Ekonomik toplumun yasaları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«Ekonomik </a:t>
            </a:r>
            <a:r>
              <a:rPr lang="tr-TR" dirty="0"/>
              <a:t>toplum insan yasası olmayan yasalarca yönetiliyordu</a:t>
            </a:r>
            <a:r>
              <a:rPr lang="tr-TR" dirty="0" smtClean="0"/>
              <a:t>.»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temel çelişki, piyasa toplumunun çelişkisine, onun sürdürülebilir olmayan doğasına işaret etmektedir.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Toplum, bir ekonomik organizma değildir.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597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Hayali meta olarak emek ve toplum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İnsan, sahip olduğu değerlerle toplumu temsil eden bir varlıktır.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İnsanın ekonominin işleyişi adına </a:t>
            </a:r>
            <a:r>
              <a:rPr lang="tr-TR" dirty="0" err="1" smtClean="0"/>
              <a:t>araçsallaştırılması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İnsani varoluşun kâr hırsına tabi kılınması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69842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Hayali meta olarak toprak ve toplum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Toprak, insanın üzerinde var olduğu fiziki mekanın kendisidir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Bunun kullanımının kişisel kazanca tabi kılınması, insan ile dünya arasındaki ilişkinin </a:t>
            </a:r>
            <a:r>
              <a:rPr lang="tr-TR" dirty="0" err="1" smtClean="0"/>
              <a:t>dolayımlı</a:t>
            </a:r>
            <a:r>
              <a:rPr lang="tr-TR" dirty="0" smtClean="0"/>
              <a:t> hale getirilmesi ve bu dolayımı oluşturanın, kâr olması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Polanyi’nin</a:t>
            </a:r>
            <a:r>
              <a:rPr lang="tr-TR" dirty="0" smtClean="0"/>
              <a:t> öngörüsü ve günümüz dünyası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2937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Hayali meta olarak para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Paranın bizzat alınır satılır bir unsura dönüşmesi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Kapitalist sistemin iktisadi krizinin özü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Meta olarak para, sistemin bir sonucu, kaçınılmaz bir sonucudur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Paranın meta haline gelmesi, günümüzdeki anlamıyla paranın içinden çıktığı üretim ilişkilerini tehdit eder hale gelir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4597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446</Words>
  <Application>Microsoft Office PowerPoint</Application>
  <PresentationFormat>Geniş ekran</PresentationFormat>
  <Paragraphs>61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Hayali metalar ve toplum </vt:lpstr>
      <vt:lpstr>Sefalet ve ütopya </vt:lpstr>
      <vt:lpstr>Politik iktisat ve toplumun keşfi </vt:lpstr>
      <vt:lpstr>Toplumu iktisadın mantığına indirgemek</vt:lpstr>
      <vt:lpstr>İktisatçılar ve toplumsal çözümleme</vt:lpstr>
      <vt:lpstr>Ekonomik toplumun yasaları </vt:lpstr>
      <vt:lpstr>Hayali meta olarak emek ve toplum</vt:lpstr>
      <vt:lpstr>Hayali meta olarak toprak ve toplum </vt:lpstr>
      <vt:lpstr>Hayali meta olarak para </vt:lpstr>
      <vt:lpstr>Piyasa toplumu bir ütopya (mı)dır?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2019-05-16T14:28:36Z</dcterms:created>
  <dcterms:modified xsi:type="dcterms:W3CDTF">2019-05-18T07:14:11Z</dcterms:modified>
</cp:coreProperties>
</file>