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57"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371600" y="6012656"/>
            <a:ext cx="5791200" cy="365125"/>
          </a:xfrm>
        </p:spPr>
        <p:txBody>
          <a:bodyPr tIns="0" bIns="0" anchor="t"/>
          <a:lstStyle>
            <a:lvl1pPr algn="r">
              <a:defRPr sz="1000"/>
            </a:lvl1pPr>
          </a:lstStyle>
          <a:p>
            <a:fld id="{7D8DC4E3-B790-4604-9AB4-CF5AD5B92AEF}" type="datetimeFigureOut">
              <a:rPr lang="tr-TR" smtClean="0"/>
              <a:pPr/>
              <a:t>14.6.2017</a:t>
            </a:fld>
            <a:endParaRPr lang="tr-TR"/>
          </a:p>
        </p:txBody>
      </p:sp>
      <p:sp>
        <p:nvSpPr>
          <p:cNvPr id="17" name="16 Altbilgi Yer Tutucusu"/>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28 Slayt Numarası Yer Tutucusu"/>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87CC112E-AC8C-4028-A626-39B6236D73E8}"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D8DC4E3-B790-4604-9AB4-CF5AD5B92AEF}" type="datetimeFigureOut">
              <a:rPr lang="tr-TR" smtClean="0"/>
              <a:pPr/>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7CC112E-AC8C-4028-A626-39B6236D73E8}"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D8DC4E3-B790-4604-9AB4-CF5AD5B92AEF}" type="datetimeFigureOut">
              <a:rPr lang="tr-TR" smtClean="0"/>
              <a:pPr/>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7CC112E-AC8C-4028-A626-39B6236D73E8}"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791456" y="6480048"/>
            <a:ext cx="2133600" cy="301752"/>
          </a:xfrm>
        </p:spPr>
        <p:txBody>
          <a:bodyPr/>
          <a:lstStyle/>
          <a:p>
            <a:fld id="{7D8DC4E3-B790-4604-9AB4-CF5AD5B92AEF}" type="datetimeFigureOut">
              <a:rPr lang="tr-TR" smtClean="0"/>
              <a:pPr/>
              <a:t>14.6.2017</a:t>
            </a:fld>
            <a:endParaRPr lang="tr-TR"/>
          </a:p>
        </p:txBody>
      </p:sp>
      <p:sp>
        <p:nvSpPr>
          <p:cNvPr id="5" name="4 Altbilgi Yer Tutucusu"/>
          <p:cNvSpPr>
            <a:spLocks noGrp="1"/>
          </p:cNvSpPr>
          <p:nvPr>
            <p:ph type="ftr" sz="quarter" idx="11"/>
          </p:nvPr>
        </p:nvSpPr>
        <p:spPr>
          <a:xfrm>
            <a:off x="457200" y="6480969"/>
            <a:ext cx="4260056" cy="300831"/>
          </a:xfrm>
        </p:spPr>
        <p:txBody>
          <a:bodyPr/>
          <a:lstStyle/>
          <a:p>
            <a:endParaRPr lang="tr-TR"/>
          </a:p>
        </p:txBody>
      </p:sp>
      <p:sp>
        <p:nvSpPr>
          <p:cNvPr id="6" name="5 Slayt Numarası Yer Tutucusu"/>
          <p:cNvSpPr>
            <a:spLocks noGrp="1"/>
          </p:cNvSpPr>
          <p:nvPr>
            <p:ph type="sldNum" sz="quarter" idx="12"/>
          </p:nvPr>
        </p:nvSpPr>
        <p:spPr/>
        <p:txBody>
          <a:bodyPr/>
          <a:lstStyle/>
          <a:p>
            <a:fld id="{87CC112E-AC8C-4028-A626-39B6236D73E8}"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6955632" y="6477000"/>
            <a:ext cx="2133600" cy="304800"/>
          </a:xfrm>
        </p:spPr>
        <p:txBody>
          <a:bodyPr/>
          <a:lstStyle/>
          <a:p>
            <a:fld id="{7D8DC4E3-B790-4604-9AB4-CF5AD5B92AEF}" type="datetimeFigureOut">
              <a:rPr lang="tr-TR" smtClean="0"/>
              <a:pPr/>
              <a:t>14.6.2017</a:t>
            </a:fld>
            <a:endParaRPr lang="tr-TR"/>
          </a:p>
        </p:txBody>
      </p:sp>
      <p:sp>
        <p:nvSpPr>
          <p:cNvPr id="5" name="4 Altbilgi Yer Tutucusu"/>
          <p:cNvSpPr>
            <a:spLocks noGrp="1"/>
          </p:cNvSpPr>
          <p:nvPr>
            <p:ph type="ftr" sz="quarter" idx="11"/>
          </p:nvPr>
        </p:nvSpPr>
        <p:spPr>
          <a:xfrm>
            <a:off x="2619376" y="6480969"/>
            <a:ext cx="4260056" cy="300831"/>
          </a:xfrm>
        </p:spPr>
        <p:txBody>
          <a:bodyPr/>
          <a:lstStyle/>
          <a:p>
            <a:endParaRPr lang="tr-TR"/>
          </a:p>
        </p:txBody>
      </p:sp>
      <p:sp>
        <p:nvSpPr>
          <p:cNvPr id="6" name="5 Slayt Numarası Yer Tutucusu"/>
          <p:cNvSpPr>
            <a:spLocks noGrp="1"/>
          </p:cNvSpPr>
          <p:nvPr>
            <p:ph type="sldNum" sz="quarter" idx="12"/>
          </p:nvPr>
        </p:nvSpPr>
        <p:spPr>
          <a:xfrm>
            <a:off x="8451056" y="809624"/>
            <a:ext cx="502920" cy="300831"/>
          </a:xfrm>
        </p:spPr>
        <p:txBody>
          <a:bodyPr/>
          <a:lstStyle/>
          <a:p>
            <a:fld id="{87CC112E-AC8C-4028-A626-39B6236D73E8}" type="slidenum">
              <a:rPr lang="tr-TR" smtClean="0"/>
              <a:pPr/>
              <a:t>‹#›</a:t>
            </a:fld>
            <a:endParaRPr lang="tr-TR"/>
          </a:p>
        </p:txBody>
      </p:sp>
      <p:cxnSp>
        <p:nvCxnSpPr>
          <p:cNvPr id="11" name="10 Düz Bağlayıcı"/>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4791456" y="6480969"/>
            <a:ext cx="2133600" cy="301752"/>
          </a:xfrm>
        </p:spPr>
        <p:txBody>
          <a:bodyPr/>
          <a:lstStyle/>
          <a:p>
            <a:fld id="{7D8DC4E3-B790-4604-9AB4-CF5AD5B92AEF}" type="datetimeFigureOut">
              <a:rPr lang="tr-TR" smtClean="0"/>
              <a:pPr/>
              <a:t>14.6.2017</a:t>
            </a:fld>
            <a:endParaRPr lang="tr-TR"/>
          </a:p>
        </p:txBody>
      </p:sp>
      <p:sp>
        <p:nvSpPr>
          <p:cNvPr id="6" name="5 Altbilgi Yer Tutucusu"/>
          <p:cNvSpPr>
            <a:spLocks noGrp="1"/>
          </p:cNvSpPr>
          <p:nvPr>
            <p:ph type="ftr" sz="quarter" idx="11"/>
          </p:nvPr>
        </p:nvSpPr>
        <p:spPr>
          <a:xfrm>
            <a:off x="457200" y="6480969"/>
            <a:ext cx="4260056" cy="301752"/>
          </a:xfrm>
        </p:spPr>
        <p:txBody>
          <a:bodyPr/>
          <a:lstStyle/>
          <a:p>
            <a:endParaRPr lang="tr-TR"/>
          </a:p>
        </p:txBody>
      </p:sp>
      <p:sp>
        <p:nvSpPr>
          <p:cNvPr id="7" name="6 Slayt Numarası Yer Tutucusu"/>
          <p:cNvSpPr>
            <a:spLocks noGrp="1"/>
          </p:cNvSpPr>
          <p:nvPr>
            <p:ph type="sldNum" sz="quarter" idx="12"/>
          </p:nvPr>
        </p:nvSpPr>
        <p:spPr>
          <a:xfrm>
            <a:off x="7589520" y="6480969"/>
            <a:ext cx="502920" cy="301752"/>
          </a:xfrm>
        </p:spPr>
        <p:txBody>
          <a:bodyPr/>
          <a:lstStyle/>
          <a:p>
            <a:fld id="{87CC112E-AC8C-4028-A626-39B6236D73E8}"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4791456" y="6480969"/>
            <a:ext cx="2130552" cy="301752"/>
          </a:xfrm>
        </p:spPr>
        <p:txBody>
          <a:bodyPr/>
          <a:lstStyle/>
          <a:p>
            <a:fld id="{7D8DC4E3-B790-4604-9AB4-CF5AD5B92AEF}" type="datetimeFigureOut">
              <a:rPr lang="tr-TR" smtClean="0"/>
              <a:pPr/>
              <a:t>14.6.2017</a:t>
            </a:fld>
            <a:endParaRPr lang="tr-TR"/>
          </a:p>
        </p:txBody>
      </p:sp>
      <p:sp>
        <p:nvSpPr>
          <p:cNvPr id="8" name="7 Altbilgi Yer Tutucusu"/>
          <p:cNvSpPr>
            <a:spLocks noGrp="1"/>
          </p:cNvSpPr>
          <p:nvPr>
            <p:ph type="ftr" sz="quarter" idx="11"/>
          </p:nvPr>
        </p:nvSpPr>
        <p:spPr>
          <a:xfrm>
            <a:off x="457200" y="6480969"/>
            <a:ext cx="4261104" cy="301752"/>
          </a:xfrm>
        </p:spPr>
        <p:txBody>
          <a:bodyPr/>
          <a:lstStyle/>
          <a:p>
            <a:endParaRPr lang="tr-TR"/>
          </a:p>
        </p:txBody>
      </p:sp>
      <p:sp>
        <p:nvSpPr>
          <p:cNvPr id="9" name="8 Slayt Numarası Yer Tutucusu"/>
          <p:cNvSpPr>
            <a:spLocks noGrp="1"/>
          </p:cNvSpPr>
          <p:nvPr>
            <p:ph type="sldNum" sz="quarter" idx="12"/>
          </p:nvPr>
        </p:nvSpPr>
        <p:spPr>
          <a:xfrm>
            <a:off x="7589520" y="6483096"/>
            <a:ext cx="502920" cy="301752"/>
          </a:xfrm>
        </p:spPr>
        <p:txBody>
          <a:bodyPr/>
          <a:lstStyle>
            <a:lvl1pPr algn="ctr">
              <a:defRPr/>
            </a:lvl1pPr>
          </a:lstStyle>
          <a:p>
            <a:fld id="{87CC112E-AC8C-4028-A626-39B6236D73E8}"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7D8DC4E3-B790-4604-9AB4-CF5AD5B92AEF}" type="datetimeFigureOut">
              <a:rPr lang="tr-TR" smtClean="0"/>
              <a:pPr/>
              <a:t>14.6.2017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7CC112E-AC8C-4028-A626-39B6236D73E8}"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4791456" y="6480969"/>
            <a:ext cx="2133600" cy="301752"/>
          </a:xfrm>
        </p:spPr>
        <p:txBody>
          <a:bodyPr/>
          <a:lstStyle/>
          <a:p>
            <a:fld id="{7D8DC4E3-B790-4604-9AB4-CF5AD5B92AEF}" type="datetimeFigureOut">
              <a:rPr lang="tr-TR" smtClean="0"/>
              <a:pPr/>
              <a:t>14.6.2017</a:t>
            </a:fld>
            <a:endParaRPr lang="tr-TR"/>
          </a:p>
        </p:txBody>
      </p:sp>
      <p:sp>
        <p:nvSpPr>
          <p:cNvPr id="3" name="2 Altbilgi Yer Tutucusu"/>
          <p:cNvSpPr>
            <a:spLocks noGrp="1"/>
          </p:cNvSpPr>
          <p:nvPr>
            <p:ph type="ftr" sz="quarter" idx="11"/>
          </p:nvPr>
        </p:nvSpPr>
        <p:spPr>
          <a:xfrm>
            <a:off x="457200" y="6481890"/>
            <a:ext cx="4260056" cy="300831"/>
          </a:xfrm>
        </p:spPr>
        <p:txBody>
          <a:bodyPr/>
          <a:lstStyle/>
          <a:p>
            <a:endParaRPr lang="tr-TR"/>
          </a:p>
        </p:txBody>
      </p:sp>
      <p:sp>
        <p:nvSpPr>
          <p:cNvPr id="4" name="3 Slayt Numarası Yer Tutucusu"/>
          <p:cNvSpPr>
            <a:spLocks noGrp="1"/>
          </p:cNvSpPr>
          <p:nvPr>
            <p:ph type="sldNum" sz="quarter" idx="12"/>
          </p:nvPr>
        </p:nvSpPr>
        <p:spPr>
          <a:xfrm>
            <a:off x="7589520" y="6480969"/>
            <a:ext cx="502920" cy="301752"/>
          </a:xfrm>
        </p:spPr>
        <p:txBody>
          <a:bodyPr/>
          <a:lstStyle/>
          <a:p>
            <a:fld id="{87CC112E-AC8C-4028-A626-39B6236D73E8}"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278976" y="6556248"/>
            <a:ext cx="2133600" cy="301752"/>
          </a:xfrm>
        </p:spPr>
        <p:txBody>
          <a:bodyPr/>
          <a:lstStyle>
            <a:lvl1pPr>
              <a:defRPr sz="900"/>
            </a:lvl1pPr>
          </a:lstStyle>
          <a:p>
            <a:fld id="{7D8DC4E3-B790-4604-9AB4-CF5AD5B92AEF}" type="datetimeFigureOut">
              <a:rPr lang="tr-TR" smtClean="0"/>
              <a:pPr/>
              <a:t>14.6.2017</a:t>
            </a:fld>
            <a:endParaRPr lang="tr-TR"/>
          </a:p>
        </p:txBody>
      </p:sp>
      <p:sp>
        <p:nvSpPr>
          <p:cNvPr id="6" name="5 Altbilgi Yer Tutucusu"/>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410576" y="6556248"/>
            <a:ext cx="502920" cy="301752"/>
          </a:xfrm>
        </p:spPr>
        <p:txBody>
          <a:bodyPr/>
          <a:lstStyle>
            <a:lvl1pPr>
              <a:defRPr sz="900"/>
            </a:lvl1pPr>
          </a:lstStyle>
          <a:p>
            <a:fld id="{87CC112E-AC8C-4028-A626-39B6236D73E8}"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108192" y="6556248"/>
            <a:ext cx="2103120" cy="301752"/>
          </a:xfrm>
        </p:spPr>
        <p:txBody>
          <a:bodyPr/>
          <a:lstStyle>
            <a:lvl1pPr>
              <a:defRPr sz="900"/>
            </a:lvl1pPr>
          </a:lstStyle>
          <a:p>
            <a:fld id="{7D8DC4E3-B790-4604-9AB4-CF5AD5B92AEF}" type="datetimeFigureOut">
              <a:rPr lang="tr-TR" smtClean="0"/>
              <a:pPr/>
              <a:t>14.6.2017</a:t>
            </a:fld>
            <a:endParaRPr lang="tr-TR"/>
          </a:p>
        </p:txBody>
      </p:sp>
      <p:sp>
        <p:nvSpPr>
          <p:cNvPr id="6" name="5 Altbilgi Yer Tutucusu"/>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217192" y="6556248"/>
            <a:ext cx="365760" cy="301752"/>
          </a:xfrm>
        </p:spPr>
        <p:txBody>
          <a:bodyPr/>
          <a:lstStyle>
            <a:lvl1pPr algn="ctr">
              <a:defRPr sz="900"/>
            </a:lvl1pPr>
          </a:lstStyle>
          <a:p>
            <a:fld id="{87CC112E-AC8C-4028-A626-39B6236D73E8}"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7D8DC4E3-B790-4604-9AB4-CF5AD5B92AEF}" type="datetimeFigureOut">
              <a:rPr lang="tr-TR" smtClean="0"/>
              <a:pPr/>
              <a:t>14.6.2017</a:t>
            </a:fld>
            <a:endParaRPr lang="tr-TR"/>
          </a:p>
        </p:txBody>
      </p:sp>
      <p:sp>
        <p:nvSpPr>
          <p:cNvPr id="3" name="2 Altbilgi Yer Tutucusu"/>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22 Slayt Numarası Yer Tutucusu"/>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87CC112E-AC8C-4028-A626-39B6236D73E8}"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Çözgü Çözme</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Çözgü hazırlamada Kullanılan Yöntem ve Teknikler </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Çözgü; çözmeye başka bir deyişle çözgü ipliklerini dokuma tezgâhında dokunabilecek şekilde birbirine paralel bir duruma getirme işlemidir. Çözgü tezgâhı bobinlerin takılmasına yarayan bir çerçeve üzerine zikzaklı olarak tahta çubuklar çakılmış iki yan tahta ve çözgü ağızları aldırmak için alt tahtadan ibarettir. Genellikle 3 şekilde çözgü hazırlanır: </a:t>
            </a:r>
          </a:p>
          <a:p>
            <a:pPr>
              <a:buNone/>
            </a:pPr>
            <a:endParaRPr lang="tr-TR" dirty="0" smtClean="0"/>
          </a:p>
          <a:p>
            <a:r>
              <a:rPr lang="tr-TR" dirty="0" smtClean="0"/>
              <a:t> Yerde Çözme </a:t>
            </a:r>
          </a:p>
          <a:p>
            <a:r>
              <a:rPr lang="tr-TR" dirty="0" smtClean="0"/>
              <a:t> Duvarda çözme </a:t>
            </a:r>
          </a:p>
          <a:p>
            <a:r>
              <a:rPr lang="tr-TR" dirty="0" smtClean="0"/>
              <a:t>Dolapta çözme</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Çözgü hazırlamada kullanılan araç – gereçler şu şekilde gruplanabilir:</a:t>
            </a:r>
          </a:p>
          <a:p>
            <a:pPr>
              <a:buNone/>
            </a:pPr>
            <a:r>
              <a:rPr lang="tr-TR" dirty="0" smtClean="0"/>
              <a:t> </a:t>
            </a:r>
          </a:p>
          <a:p>
            <a:r>
              <a:rPr lang="tr-TR" dirty="0" smtClean="0"/>
              <a:t> Çözgü aletleri </a:t>
            </a:r>
          </a:p>
          <a:p>
            <a:r>
              <a:rPr lang="tr-TR" dirty="0" smtClean="0"/>
              <a:t>Çözgü demiri </a:t>
            </a:r>
          </a:p>
          <a:p>
            <a:r>
              <a:rPr lang="tr-TR" dirty="0" smtClean="0"/>
              <a:t>Çözgü dolabı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pPr>
              <a:buNone/>
            </a:pPr>
            <a:r>
              <a:rPr lang="tr-TR" dirty="0" smtClean="0"/>
              <a:t>Çözgü İpi Uzunluğunu Hesaplama </a:t>
            </a:r>
          </a:p>
          <a:p>
            <a:r>
              <a:rPr lang="tr-TR" dirty="0" smtClean="0"/>
              <a:t> Çözgü ipi olarak yün, tiftik, devetüyü, pamuktan yapılmış ipler kullanılmaktadır. </a:t>
            </a:r>
            <a:endParaRPr lang="tr-TR" dirty="0"/>
          </a:p>
          <a:p>
            <a:r>
              <a:rPr lang="tr-TR" dirty="0" smtClean="0"/>
              <a:t>Çözgü ipinin çift bükümlü olmasına özen gösterilir. </a:t>
            </a:r>
            <a:endParaRPr lang="tr-TR" dirty="0"/>
          </a:p>
          <a:p>
            <a:r>
              <a:rPr lang="tr-TR" dirty="0" smtClean="0"/>
              <a:t>Çözgü ipi hazırlanması için, yapılması düşünülen dokumanın boyundan biraz daha fazla uzunlukta ve dokumanın eninden </a:t>
            </a:r>
            <a:r>
              <a:rPr lang="tr-TR" dirty="0" smtClean="0"/>
              <a:t>2cm </a:t>
            </a:r>
            <a:r>
              <a:rPr lang="tr-TR" dirty="0" smtClean="0"/>
              <a:t>kadar fazla genişlik içindeki tarağın delik ve aralık sayısı kadar iplik hazırlanır. </a:t>
            </a:r>
          </a:p>
          <a:p>
            <a:r>
              <a:rPr lang="tr-TR" dirty="0" smtClean="0"/>
              <a:t> Çözgü ipi hazırlanırken dokuma yapılacak uzunluk tespit edilir. Elde edilen ölçünün üzerene saçak payı ve fire payı ilave edilir.</a:t>
            </a:r>
          </a:p>
          <a:p>
            <a:endParaRPr lang="tr-TR" dirty="0" smtClean="0"/>
          </a:p>
          <a:p>
            <a:pPr>
              <a:buNone/>
            </a:pPr>
            <a:r>
              <a:rPr lang="tr-TR" dirty="0" smtClean="0"/>
              <a:t>Çözgü Tel Sayısı Hesaplama Çözgü boyu hesaplanırken ürün boyu(m) x 2 + fire </a:t>
            </a:r>
            <a:r>
              <a:rPr lang="tr-TR" smtClean="0"/>
              <a:t>payı </a:t>
            </a:r>
            <a:r>
              <a:rPr lang="tr-TR" smtClean="0"/>
              <a:t>+ saçak </a:t>
            </a:r>
            <a:r>
              <a:rPr lang="tr-TR" dirty="0" smtClean="0"/>
              <a:t>payı şeklinde hesaplama yapılır. </a:t>
            </a:r>
          </a:p>
          <a:p>
            <a:pPr>
              <a:buNone/>
            </a:pPr>
            <a:endParaRPr lang="tr-TR" dirty="0"/>
          </a:p>
          <a:p>
            <a:pPr>
              <a:buNone/>
            </a:pPr>
            <a:r>
              <a:rPr lang="tr-TR" dirty="0" smtClean="0"/>
              <a:t>ÖRNEK ÖLÇÜ: </a:t>
            </a:r>
            <a:r>
              <a:rPr lang="tr-TR" dirty="0" smtClean="0"/>
              <a:t>40x40 cm </a:t>
            </a:r>
            <a:r>
              <a:rPr lang="tr-TR" dirty="0" smtClean="0"/>
              <a:t>40x2 = 80cm +</a:t>
            </a:r>
            <a:r>
              <a:rPr lang="tr-TR" dirty="0" smtClean="0"/>
              <a:t>50 cm </a:t>
            </a:r>
            <a:r>
              <a:rPr lang="tr-TR" dirty="0" smtClean="0"/>
              <a:t>fire payı </a:t>
            </a:r>
            <a:r>
              <a:rPr lang="tr-TR" dirty="0" smtClean="0"/>
              <a:t>+ 40 cm </a:t>
            </a:r>
            <a:r>
              <a:rPr lang="tr-TR" dirty="0" smtClean="0"/>
              <a:t>saçak payı= 170 </a:t>
            </a:r>
            <a:r>
              <a:rPr lang="tr-TR" dirty="0" smtClean="0"/>
              <a:t>cm ip </a:t>
            </a:r>
            <a:r>
              <a:rPr lang="tr-TR" dirty="0" smtClean="0"/>
              <a:t>boyu kesilir.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Çözgü İpi Hazırlama </a:t>
            </a:r>
          </a:p>
          <a:p>
            <a:endParaRPr lang="tr-TR" dirty="0"/>
          </a:p>
          <a:p>
            <a:r>
              <a:rPr lang="tr-TR" dirty="0" smtClean="0"/>
              <a:t>Çözgü İpini Tezgaha Aktarma</a:t>
            </a:r>
          </a:p>
          <a:p>
            <a:endParaRPr lang="tr-TR" dirty="0"/>
          </a:p>
          <a:p>
            <a:r>
              <a:rPr lang="tr-TR" dirty="0" smtClean="0"/>
              <a:t>Tezgahta İp Gerginliğini Ayarlama </a:t>
            </a:r>
          </a:p>
          <a:p>
            <a:endParaRPr lang="tr-TR" dirty="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ctr"/>
            <a:endParaRPr lang="tr-TR" dirty="0" smtClean="0"/>
          </a:p>
          <a:p>
            <a:pPr algn="ctr"/>
            <a:endParaRPr lang="tr-TR" dirty="0"/>
          </a:p>
          <a:p>
            <a:pPr algn="ctr">
              <a:buNone/>
            </a:pPr>
            <a:r>
              <a:rPr lang="tr-TR" sz="3600" dirty="0" smtClean="0"/>
              <a:t>Gücü Bağlama</a:t>
            </a:r>
            <a:endParaRPr lang="tr-TR" sz="3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5</TotalTime>
  <Words>223</Words>
  <Application>Microsoft Office PowerPoint</Application>
  <PresentationFormat>Ekran Gösterisi (4:3)</PresentationFormat>
  <Paragraphs>29</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Canlı</vt:lpstr>
      <vt:lpstr>Çözgü Çözme</vt:lpstr>
      <vt:lpstr>Çözgü hazırlamada Kullanılan Yöntem ve Teknikler </vt:lpstr>
      <vt:lpstr>Slayt 3</vt:lpstr>
      <vt:lpstr>Slayt 4</vt:lpstr>
      <vt:lpstr>Slayt 5</vt:lpstr>
      <vt:lpstr>Slayt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Çözgü Çözme</dc:title>
  <dc:creator>Kullanıcı123</dc:creator>
  <cp:lastModifiedBy>Kullanıcı123</cp:lastModifiedBy>
  <cp:revision>2</cp:revision>
  <dcterms:created xsi:type="dcterms:W3CDTF">2017-06-13T13:37:59Z</dcterms:created>
  <dcterms:modified xsi:type="dcterms:W3CDTF">2017-06-14T06:22:56Z</dcterms:modified>
</cp:coreProperties>
</file>