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376748F-55F5-45DB-81ED-E96296A8BF1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184063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76748F-55F5-45DB-81ED-E96296A8BF1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33783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76748F-55F5-45DB-81ED-E96296A8BF1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907572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76748F-55F5-45DB-81ED-E96296A8BF1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3842387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376748F-55F5-45DB-81ED-E96296A8BF16}"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485659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376748F-55F5-45DB-81ED-E96296A8BF1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3185248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376748F-55F5-45DB-81ED-E96296A8BF16}"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3162406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376748F-55F5-45DB-81ED-E96296A8BF16}"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235301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376748F-55F5-45DB-81ED-E96296A8BF16}"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177198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376748F-55F5-45DB-81ED-E96296A8BF1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25256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376748F-55F5-45DB-81ED-E96296A8BF16}"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68743A-9545-48BC-95B3-B419CC050519}" type="slidenum">
              <a:rPr lang="tr-TR" smtClean="0"/>
              <a:t>‹#›</a:t>
            </a:fld>
            <a:endParaRPr lang="tr-TR"/>
          </a:p>
        </p:txBody>
      </p:sp>
    </p:spTree>
    <p:extLst>
      <p:ext uri="{BB962C8B-B14F-4D97-AF65-F5344CB8AC3E}">
        <p14:creationId xmlns:p14="http://schemas.microsoft.com/office/powerpoint/2010/main" val="341780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6748F-55F5-45DB-81ED-E96296A8BF16}"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68743A-9545-48BC-95B3-B419CC050519}" type="slidenum">
              <a:rPr lang="tr-TR" smtClean="0"/>
              <a:t>‹#›</a:t>
            </a:fld>
            <a:endParaRPr lang="tr-TR"/>
          </a:p>
        </p:txBody>
      </p:sp>
    </p:spTree>
    <p:extLst>
      <p:ext uri="{BB962C8B-B14F-4D97-AF65-F5344CB8AC3E}">
        <p14:creationId xmlns:p14="http://schemas.microsoft.com/office/powerpoint/2010/main" val="393877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94176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dirty="0" smtClean="0">
                <a:latin typeface="Times New Roman" panose="02020603050405020304" pitchFamily="18" charset="0"/>
                <a:ea typeface="Calibri" panose="020F0502020204030204" pitchFamily="34" charset="0"/>
              </a:rPr>
              <a:t>Turizmin olumlu etkileri:</a:t>
            </a:r>
            <a:endParaRPr lang="tr-TR" dirty="0" smtClean="0"/>
          </a:p>
          <a:p>
            <a:r>
              <a:rPr lang="tr-TR" dirty="0" smtClean="0">
                <a:latin typeface="Times New Roman" panose="02020603050405020304" pitchFamily="18" charset="0"/>
                <a:ea typeface="Calibri" panose="020F0502020204030204" pitchFamily="34" charset="0"/>
                <a:cs typeface="Times New Roman" panose="02020603050405020304" pitchFamily="18" charset="0"/>
              </a:rPr>
              <a:t>Önemli doğal alanların korunması: Birer turistik çekim unsuru olan ulusal ve bölgesel parkların kurulması ve turizmden elde edilen getirilen bu parkların gelişimi için kullanmalarını yürütmeyi olumsuzlukları ortadan kaldırır. Bu alanların turizm olmaması halinde başka şekillerde kullanılması çevresel mirasın kaybedilmesine neden olabilmektedir. Bu faktörler özellikle doğal kaynakların korunmasında sınırlı ekonomik güce sahip olan ülkeler için önemli bir fayda sağlar.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24021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Arkeolojik ,tarihi yerlerin ve mimari karakterlerin korunması: Turizmden elde edilen gelirler bu tür bölgelerin geliştirilmesine, bakım ve onarımına yardım eder. Özellikle gelir seviyesi düşük olan ülkeler için turizmde elde edilen gelirler bu tür bölgelerin geliştirilmesine, bakım ve onarımına yardım eder. </a:t>
            </a:r>
            <a:endParaRPr lang="tr-TR" dirty="0"/>
          </a:p>
        </p:txBody>
      </p:sp>
    </p:spTree>
    <p:extLst>
      <p:ext uri="{BB962C8B-B14F-4D97-AF65-F5344CB8AC3E}">
        <p14:creationId xmlns:p14="http://schemas.microsoft.com/office/powerpoint/2010/main" val="267460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Özellikle gelir seviyesi düşük olan ülkeler için turizmden elde edilen gelirler ekonomik açıdan düzenleyici rol oynar bazı durumlarda da örneğin Sri Lanka da olduğu gibi turistlerden alınan kullanım ücretleri doğrudan arkeolojik araştırma ve koruma giderleri için kullanılmaktadır.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smtClean="0"/>
          </a:p>
          <a:p>
            <a:endParaRPr lang="tr-TR" dirty="0"/>
          </a:p>
        </p:txBody>
      </p:sp>
    </p:spTree>
    <p:extLst>
      <p:ext uri="{BB962C8B-B14F-4D97-AF65-F5344CB8AC3E}">
        <p14:creationId xmlns:p14="http://schemas.microsoft.com/office/powerpoint/2010/main" val="2358510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Çevre kalitesinin geliştirilmesi: Turizm hava, su, gürültü kirliliği, atık ve diğer çevresel sorunların geliştirilmesinde bir teşvik unsuru olarak yardımcı olabilir. Bununla birlikte binaların uygun şekilde dizayn edilmesi, bakımı gibi unsurlarla çevre kalitesini arttırmaya yardımcı olunabilir.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9565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Çevre değerini arttırmak: İyi dizayn edilmiş turizm tesislerini gelişmesi, şehir ve kırsal alanlardaki arazi değerinin artmasını sağlar.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44392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rPr>
              <a:t>Çevresel duyarlılığı arttırmak: Turizmin gelişmesinin koruma için gerekli olduğunun anlaşılması daha önce çevreye karşı fazla duyarlı olmayan halkın doğal çevre ve onun korunmasında daha duyarlı olmasına yardımcı olur.</a:t>
            </a:r>
            <a:endParaRPr lang="tr-TR" dirty="0" smtClean="0"/>
          </a:p>
          <a:p>
            <a:endParaRPr lang="tr-TR" dirty="0"/>
          </a:p>
        </p:txBody>
      </p:sp>
    </p:spTree>
    <p:extLst>
      <p:ext uri="{BB962C8B-B14F-4D97-AF65-F5344CB8AC3E}">
        <p14:creationId xmlns:p14="http://schemas.microsoft.com/office/powerpoint/2010/main" val="2314779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344494459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269</Words>
  <Application>Microsoft Office PowerPoint</Application>
  <PresentationFormat>Ekran Gösterisi (4:3)</PresentationFormat>
  <Paragraphs>12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6</cp:revision>
  <dcterms:created xsi:type="dcterms:W3CDTF">2020-04-24T13:40:16Z</dcterms:created>
  <dcterms:modified xsi:type="dcterms:W3CDTF">2020-04-24T13:42:48Z</dcterms:modified>
</cp:coreProperties>
</file>