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63" r:id="rId2"/>
    <p:sldMasterId id="2147483683" r:id="rId3"/>
    <p:sldMasterId id="2147483685" r:id="rId4"/>
  </p:sldMasterIdLst>
  <p:notesMasterIdLst>
    <p:notesMasterId r:id="rId19"/>
  </p:notesMasterIdLst>
  <p:sldIdLst>
    <p:sldId id="347" r:id="rId5"/>
    <p:sldId id="316" r:id="rId6"/>
    <p:sldId id="317" r:id="rId7"/>
    <p:sldId id="318" r:id="rId8"/>
    <p:sldId id="319" r:id="rId9"/>
    <p:sldId id="346" r:id="rId10"/>
    <p:sldId id="321" r:id="rId11"/>
    <p:sldId id="331" r:id="rId12"/>
    <p:sldId id="333" r:id="rId13"/>
    <p:sldId id="335" r:id="rId14"/>
    <p:sldId id="336" r:id="rId15"/>
    <p:sldId id="338" r:id="rId16"/>
    <p:sldId id="340" r:id="rId17"/>
    <p:sldId id="34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E6DD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 snapToGrid="0">
      <p:cViewPr>
        <p:scale>
          <a:sx n="60" d="100"/>
          <a:sy n="60" d="100"/>
        </p:scale>
        <p:origin x="-1626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415418B-7F3C-44E8-935E-E0C6EDBE87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Lecture5</a:t>
            </a:r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Lipid Bilayers Are Impermeable to Ions and Most Uncharged Polar Molecules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Ion Concentrations Inside a Cell Are Very Different from Those Outside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Differences in the Concentration of Inorganic Ions Across a Cell Membrane Create a Membrane Potential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Cells Contain Two Classes of Membrane Transport Proteins: Transporters and Channels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924175"/>
            <a:ext cx="7696200" cy="1317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Lipid Bilayers Are Impermeable to Ions and Most Uncharged Polar Molecules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Ion Concentrations Inside a Cell Are Very Different from Those Outside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Differences in the Concentration of Inorganic Ions Across a Cell Membrane Create a Membrane Potential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Cells Contain Two Classes of Membrane Transport Proteins: Transporters and Channels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4248150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Solutes Cross Membranes by Either Passive or Active Transport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Both the Concentration Gradient and Membrane Potential Influence the Passive Transport of Charged Solutes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Water Moves Passively Across Cell Membranes Down Its Concentration Gradient—a Process Called Osmosis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152525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Solutes Cross Membranes by Either Passive or Active Transport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Both the Concentration Gradient and Membrane Potential Influence the Passive Transport of Charged Solutes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Water Moves Passively Across Cell Membranes Down Its Concentration Gradient—a Process Called Osmosis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060575"/>
            <a:ext cx="7696200" cy="1317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3379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Solutes Cross Membranes by Either Passive or Active Transport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Both the Concentration Gradient and Membrane Potential Influence the Passive Transport of Charged Solutes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Water Moves Passively Across Cell Membranes Down Its Concentration Gradient—a Process Called Osmosis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3375025"/>
            <a:ext cx="7696200" cy="1316038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LIPID BILAYER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Lipids Form Bilayers in Water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Lipid Bilayer Is a Flexible Two-dimensional Fluid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Fluidity of a Lipid Bilayer Depends on Its Composition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Assembly Begins in the 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Certain Phospholipids Are Confined to One Side of the Membrane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168400"/>
            <a:ext cx="7696200" cy="4572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LIPID BILAYER</a:t>
            </a:r>
          </a:p>
        </p:txBody>
      </p:sp>
      <p:sp>
        <p:nvSpPr>
          <p:cNvPr id="5734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Lipids Form Bilayers in Water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Lipid Bilayer Is a Flexible Two-dimensional Fluid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Fluidity of a Lipid Bilayer Depends on Its Composition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Assembly Begins in the 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Certain Phospholipids Are Confined to One Side of the Membrane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609725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LIPID BILAYER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Lipids Form Bilayers in Water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Lipid Bilayer Is a Flexible Two-dimensional Fluid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Fluidity of a Lipid Bilayer Depends on Its Composition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Assembly Begins in the 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Certain Phospholipids Are Confined to One Side of the Membrane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473325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LIPID BILAYER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Lipids Form Bilayers in Water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Lipid Bilayer Is a Flexible Two-dimensional Fluid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Fluidity of a Lipid Bilayer Depends on Its Composition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Assembly Begins in the 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Certain Phospholipids Are Confined to One Side of the Membrane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3363913"/>
            <a:ext cx="7696200" cy="4572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THE LIPID BILAYER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Lipids Form Bilayers in Water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Lipid Bilayer Is a Flexible Two-dimensional Fluid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Fluidity of a Lipid Bilayer Depends on Its Composition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Membrane Assembly Begins in the ER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Certain Phospholipids Are Confined to One Side of the Membrane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3789594"/>
            <a:ext cx="7696200" cy="861233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MEMBRANE PROTEINS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Membrane Proteins Associate with the Lipid Bilayer in Different 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Lipid Bilayers Are Impermeable to Ions and Most Uncharged Polar Molecules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Ion Concentrations Inside a Cell Are Very Different from Those Outside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Differences in the Concentration of Inorganic Ions Across a Cell Membrane Create a Membrane Potential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Cells Contain Two Classes of Membrane Transport Proteins: Transporters and Channels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168400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152400"/>
            <a:ext cx="7705725" cy="812800"/>
          </a:xfrm>
        </p:spPr>
        <p:txBody>
          <a:bodyPr>
            <a:normAutofit fontScale="90000"/>
          </a:bodyPr>
          <a:lstStyle/>
          <a:p>
            <a:r>
              <a:rPr lang="en-US" sz="2500" smtClean="0">
                <a:latin typeface="Verdana" charset="0"/>
              </a:rPr>
              <a:t>PRINCIPLES OF TRANSMEMBRANE TRANSPORT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Lipid Bilayers Are Impermeable to Ions and Most Uncharged Polar Molecules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The Ion Concentrations Inside a Cell Are Very Different from Those Outside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Differences in the Concentration of Inorganic Ions Across a Cell Membrane Create a Membrane Potential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Verdana" charset="0"/>
              </a:rPr>
              <a:t>Cells Contain Two Classes of Membrane Transport Proteins: Transporters and Channels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033588"/>
            <a:ext cx="7696200" cy="9144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Words>572</Words>
  <Application>Microsoft Office PowerPoint</Application>
  <PresentationFormat>Ekran Gösterisi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Office Theme</vt:lpstr>
      <vt:lpstr>1_Office Theme</vt:lpstr>
      <vt:lpstr>2_Office Theme</vt:lpstr>
      <vt:lpstr>3_Blank Presentation</vt:lpstr>
      <vt:lpstr>Fundamentals of Biological Sciences</vt:lpstr>
      <vt:lpstr>THE LIPID BILAYER</vt:lpstr>
      <vt:lpstr>THE LIPID BILAYER</vt:lpstr>
      <vt:lpstr>THE LIPID BILAYER</vt:lpstr>
      <vt:lpstr>THE LIPID BILAYER</vt:lpstr>
      <vt:lpstr>THE LIPID BILAYER</vt:lpstr>
      <vt:lpstr>MEMBRANE PROTEINS</vt:lpstr>
      <vt:lpstr>PRINCIPLES OF TRANSMEMBRANE TRANSPORT</vt:lpstr>
      <vt:lpstr>PRINCIPLES OF TRANSMEMBRANE TRANSPORT</vt:lpstr>
      <vt:lpstr>PRINCIPLES OF TRANSMEMBRANE TRANSPORT</vt:lpstr>
      <vt:lpstr>PRINCIPLES OF TRANSMEMBRANE TRANSPORT</vt:lpstr>
      <vt:lpstr>PRINCIPLES OF TRANSMEMBRANE TRANSPORT</vt:lpstr>
      <vt:lpstr>PRINCIPLES OF TRANSMEMBRANE TRANSPORT</vt:lpstr>
      <vt:lpstr>PRINCIPLES OF TRANSMEMBRANE TRANSPORT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82</cp:revision>
  <dcterms:created xsi:type="dcterms:W3CDTF">2002-12-24T01:08:46Z</dcterms:created>
  <dcterms:modified xsi:type="dcterms:W3CDTF">2018-02-12T15:04:39Z</dcterms:modified>
</cp:coreProperties>
</file>