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3" r:id="rId1"/>
  </p:sldMasterIdLst>
  <p:notesMasterIdLst>
    <p:notesMasterId r:id="rId24"/>
  </p:notesMasterIdLst>
  <p:sldIdLst>
    <p:sldId id="340" r:id="rId2"/>
    <p:sldId id="397" r:id="rId3"/>
    <p:sldId id="441" r:id="rId4"/>
    <p:sldId id="442" r:id="rId5"/>
    <p:sldId id="341" r:id="rId6"/>
    <p:sldId id="342" r:id="rId7"/>
    <p:sldId id="343" r:id="rId8"/>
    <p:sldId id="420" r:id="rId9"/>
    <p:sldId id="379" r:id="rId10"/>
    <p:sldId id="419" r:id="rId11"/>
    <p:sldId id="295" r:id="rId12"/>
    <p:sldId id="422" r:id="rId13"/>
    <p:sldId id="423" r:id="rId14"/>
    <p:sldId id="424" r:id="rId15"/>
    <p:sldId id="425" r:id="rId16"/>
    <p:sldId id="426" r:id="rId17"/>
    <p:sldId id="427" r:id="rId18"/>
    <p:sldId id="299" r:id="rId19"/>
    <p:sldId id="443" r:id="rId20"/>
    <p:sldId id="339" r:id="rId21"/>
    <p:sldId id="433" r:id="rId22"/>
    <p:sldId id="434" r:id="rId23"/>
  </p:sldIdLst>
  <p:sldSz cx="9144000" cy="6858000" type="screen4x3"/>
  <p:notesSz cx="6797675" cy="9926638"/>
  <p:defaultTextStyle>
    <a:defPPr>
      <a:defRPr lang="tr-TR"/>
    </a:defPPr>
    <a:lvl1pPr algn="l" rtl="0" fontAlgn="base">
      <a:spcBef>
        <a:spcPct val="0"/>
      </a:spcBef>
      <a:spcAft>
        <a:spcPct val="0"/>
      </a:spcAft>
      <a:defRPr kern="1200">
        <a:solidFill>
          <a:schemeClr val="tx1"/>
        </a:solidFill>
        <a:latin typeface="Candara"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ndara"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ndara"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ndara"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ndara" charset="0"/>
        <a:ea typeface="ＭＳ Ｐゴシック" charset="0"/>
        <a:cs typeface="ＭＳ Ｐゴシック" charset="0"/>
      </a:defRPr>
    </a:lvl5pPr>
    <a:lvl6pPr marL="2286000" algn="l" defTabSz="457200" rtl="0" eaLnBrk="1" latinLnBrk="0" hangingPunct="1">
      <a:defRPr kern="1200">
        <a:solidFill>
          <a:schemeClr val="tx1"/>
        </a:solidFill>
        <a:latin typeface="Candara" charset="0"/>
        <a:ea typeface="ＭＳ Ｐゴシック" charset="0"/>
        <a:cs typeface="ＭＳ Ｐゴシック" charset="0"/>
      </a:defRPr>
    </a:lvl6pPr>
    <a:lvl7pPr marL="2743200" algn="l" defTabSz="457200" rtl="0" eaLnBrk="1" latinLnBrk="0" hangingPunct="1">
      <a:defRPr kern="1200">
        <a:solidFill>
          <a:schemeClr val="tx1"/>
        </a:solidFill>
        <a:latin typeface="Candara" charset="0"/>
        <a:ea typeface="ＭＳ Ｐゴシック" charset="0"/>
        <a:cs typeface="ＭＳ Ｐゴシック" charset="0"/>
      </a:defRPr>
    </a:lvl7pPr>
    <a:lvl8pPr marL="3200400" algn="l" defTabSz="457200" rtl="0" eaLnBrk="1" latinLnBrk="0" hangingPunct="1">
      <a:defRPr kern="1200">
        <a:solidFill>
          <a:schemeClr val="tx1"/>
        </a:solidFill>
        <a:latin typeface="Candara" charset="0"/>
        <a:ea typeface="ＭＳ Ｐゴシック" charset="0"/>
        <a:cs typeface="ＭＳ Ｐゴシック" charset="0"/>
      </a:defRPr>
    </a:lvl8pPr>
    <a:lvl9pPr marL="3657600" algn="l" defTabSz="457200" rtl="0" eaLnBrk="1" latinLnBrk="0" hangingPunct="1">
      <a:defRPr kern="1200">
        <a:solidFill>
          <a:schemeClr val="tx1"/>
        </a:solidFill>
        <a:latin typeface="Candara"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513" autoAdjust="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rawing10.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88E93E-C8D7-42B1-82ED-82F06BFF05F5}" type="doc">
      <dgm:prSet loTypeId="urn:microsoft.com/office/officeart/2009/3/layout/IncreasingArrowsProcess" loCatId="process" qsTypeId="urn:microsoft.com/office/officeart/2005/8/quickstyle/simple1" qsCatId="simple" csTypeId="urn:microsoft.com/office/officeart/2005/8/colors/colorful2" csCatId="colorful" phldr="1"/>
      <dgm:spPr/>
      <dgm:t>
        <a:bodyPr/>
        <a:lstStyle/>
        <a:p>
          <a:endParaRPr lang="tr-TR"/>
        </a:p>
      </dgm:t>
    </dgm:pt>
    <dgm:pt modelId="{ECD05B6A-F9F9-40AD-B660-707904A09C9F}">
      <dgm:prSet custT="1"/>
      <dgm:spPr>
        <a:solidFill>
          <a:schemeClr val="accent1">
            <a:lumMod val="40000"/>
            <a:lumOff val="60000"/>
          </a:schemeClr>
        </a:solidFill>
        <a:ln>
          <a:solidFill>
            <a:schemeClr val="bg1"/>
          </a:solidFill>
        </a:ln>
      </dgm:spPr>
      <dgm:t>
        <a:bodyPr/>
        <a:lstStyle/>
        <a:p>
          <a:pPr algn="ctr"/>
          <a:r>
            <a:rPr lang="tr-TR" sz="1800" b="1" dirty="0" smtClean="0">
              <a:solidFill>
                <a:schemeClr val="tx2"/>
              </a:solidFill>
              <a:latin typeface="Calibri" pitchFamily="34" charset="0"/>
              <a:cs typeface="Calibri" pitchFamily="34" charset="0"/>
            </a:rPr>
            <a:t>2000’li Yıllar</a:t>
          </a:r>
          <a:endParaRPr lang="tr-TR" sz="1800" dirty="0">
            <a:solidFill>
              <a:schemeClr val="tx2"/>
            </a:solidFill>
            <a:latin typeface="Calibri" pitchFamily="34" charset="0"/>
            <a:cs typeface="Calibri" pitchFamily="34" charset="0"/>
          </a:endParaRPr>
        </a:p>
      </dgm:t>
    </dgm:pt>
    <dgm:pt modelId="{0EF7B81A-EA7A-4BE0-9A8F-FACF4D41B9B4}" type="parTrans" cxnId="{6F307EED-5356-4F7E-AADD-5A199B85E87C}">
      <dgm:prSet/>
      <dgm:spPr/>
      <dgm:t>
        <a:bodyPr/>
        <a:lstStyle/>
        <a:p>
          <a:pPr algn="ctr"/>
          <a:endParaRPr lang="tr-TR" sz="1800">
            <a:latin typeface="Calibri" pitchFamily="34" charset="0"/>
            <a:cs typeface="Calibri" pitchFamily="34" charset="0"/>
          </a:endParaRPr>
        </a:p>
      </dgm:t>
    </dgm:pt>
    <dgm:pt modelId="{DDFE4398-9435-4738-96F8-B90FB52CC479}" type="sibTrans" cxnId="{6F307EED-5356-4F7E-AADD-5A199B85E87C}">
      <dgm:prSet/>
      <dgm:spPr/>
      <dgm:t>
        <a:bodyPr/>
        <a:lstStyle/>
        <a:p>
          <a:pPr algn="ctr"/>
          <a:endParaRPr lang="tr-TR" sz="1800">
            <a:latin typeface="Calibri" pitchFamily="34" charset="0"/>
            <a:cs typeface="Calibri" pitchFamily="34" charset="0"/>
          </a:endParaRPr>
        </a:p>
      </dgm:t>
    </dgm:pt>
    <dgm:pt modelId="{3D0EC672-02E1-4393-8A98-567FE9B2A9D2}">
      <dgm:prSet custT="1"/>
      <dgm:spPr>
        <a:ln>
          <a:solidFill>
            <a:schemeClr val="accent1">
              <a:lumMod val="40000"/>
              <a:lumOff val="60000"/>
            </a:schemeClr>
          </a:solidFill>
        </a:ln>
      </dgm:spPr>
      <dgm:t>
        <a:bodyPr/>
        <a:lstStyle/>
        <a:p>
          <a:pPr algn="ctr">
            <a:lnSpc>
              <a:spcPct val="150000"/>
            </a:lnSpc>
          </a:pPr>
          <a:r>
            <a:rPr lang="tr-TR" sz="1600" b="0" dirty="0" smtClean="0">
              <a:latin typeface="Calibri" pitchFamily="34" charset="0"/>
              <a:cs typeface="Calibri" pitchFamily="34" charset="0"/>
            </a:rPr>
            <a:t>İlköğretim ve ortaöğretim okullarımızın tamamına yakınında </a:t>
          </a:r>
          <a:r>
            <a:rPr lang="tr-TR" sz="1600" b="1" u="none" dirty="0" smtClean="0">
              <a:latin typeface="Calibri" pitchFamily="34" charset="0"/>
              <a:cs typeface="Calibri" pitchFamily="34" charset="0"/>
            </a:rPr>
            <a:t>BT sınıfları </a:t>
          </a:r>
          <a:r>
            <a:rPr lang="tr-TR" sz="1600" b="0" u="none" dirty="0" smtClean="0">
              <a:latin typeface="Calibri" pitchFamily="34" charset="0"/>
              <a:cs typeface="Calibri" pitchFamily="34" charset="0"/>
            </a:rPr>
            <a:t>(bilgisayar, internet bağlantısı, yazıcı, tarayıcı ve projeksiyon… gibi BT ekipmanları)</a:t>
          </a:r>
          <a:endParaRPr lang="tr-TR" sz="1600" b="0" u="none" dirty="0">
            <a:latin typeface="Calibri" pitchFamily="34" charset="0"/>
            <a:cs typeface="Calibri" pitchFamily="34" charset="0"/>
          </a:endParaRPr>
        </a:p>
      </dgm:t>
    </dgm:pt>
    <dgm:pt modelId="{480C5141-FEA6-4BBA-9C93-E890F5814821}" type="parTrans" cxnId="{3385C95D-28FC-4192-B288-F0B58C39A734}">
      <dgm:prSet/>
      <dgm:spPr/>
      <dgm:t>
        <a:bodyPr/>
        <a:lstStyle/>
        <a:p>
          <a:pPr algn="ctr"/>
          <a:endParaRPr lang="tr-TR" sz="1800">
            <a:latin typeface="Calibri" pitchFamily="34" charset="0"/>
            <a:cs typeface="Calibri" pitchFamily="34" charset="0"/>
          </a:endParaRPr>
        </a:p>
      </dgm:t>
    </dgm:pt>
    <dgm:pt modelId="{C3E84032-30DA-4C85-89F6-38B23BB87587}" type="sibTrans" cxnId="{3385C95D-28FC-4192-B288-F0B58C39A734}">
      <dgm:prSet/>
      <dgm:spPr/>
      <dgm:t>
        <a:bodyPr/>
        <a:lstStyle/>
        <a:p>
          <a:pPr algn="ctr"/>
          <a:endParaRPr lang="tr-TR" sz="1800">
            <a:latin typeface="Calibri" pitchFamily="34" charset="0"/>
            <a:cs typeface="Calibri" pitchFamily="34" charset="0"/>
          </a:endParaRPr>
        </a:p>
      </dgm:t>
    </dgm:pt>
    <dgm:pt modelId="{A3DBB548-52FB-4637-8367-074113D87E7E}">
      <dgm:prSet custT="1"/>
      <dgm:spPr/>
      <dgm:t>
        <a:bodyPr/>
        <a:lstStyle/>
        <a:p>
          <a:pPr algn="ctr"/>
          <a:r>
            <a:rPr lang="tr-TR" sz="1800" b="0" dirty="0" smtClean="0">
              <a:latin typeface="Calibri" pitchFamily="34" charset="0"/>
              <a:cs typeface="Calibri" pitchFamily="34" charset="0"/>
            </a:rPr>
            <a:t>2010 sonrası</a:t>
          </a:r>
          <a:endParaRPr lang="tr-TR" sz="1800" dirty="0">
            <a:latin typeface="Calibri" pitchFamily="34" charset="0"/>
            <a:cs typeface="Calibri" pitchFamily="34" charset="0"/>
          </a:endParaRPr>
        </a:p>
      </dgm:t>
    </dgm:pt>
    <dgm:pt modelId="{CA0839F4-7D34-43E6-8836-7B526BE6E06C}" type="parTrans" cxnId="{66ABA8CD-A6B9-4CBD-90F8-0EA832B7E2A2}">
      <dgm:prSet/>
      <dgm:spPr/>
      <dgm:t>
        <a:bodyPr/>
        <a:lstStyle/>
        <a:p>
          <a:pPr algn="ctr"/>
          <a:endParaRPr lang="tr-TR" sz="1800">
            <a:latin typeface="Calibri" pitchFamily="34" charset="0"/>
            <a:cs typeface="Calibri" pitchFamily="34" charset="0"/>
          </a:endParaRPr>
        </a:p>
      </dgm:t>
    </dgm:pt>
    <dgm:pt modelId="{1F7276B7-9369-4D8D-82FF-83BCC2E65936}" type="sibTrans" cxnId="{66ABA8CD-A6B9-4CBD-90F8-0EA832B7E2A2}">
      <dgm:prSet/>
      <dgm:spPr/>
      <dgm:t>
        <a:bodyPr/>
        <a:lstStyle/>
        <a:p>
          <a:pPr algn="ctr"/>
          <a:endParaRPr lang="tr-TR" sz="1800">
            <a:latin typeface="Calibri" pitchFamily="34" charset="0"/>
            <a:cs typeface="Calibri" pitchFamily="34" charset="0"/>
          </a:endParaRPr>
        </a:p>
      </dgm:t>
    </dgm:pt>
    <dgm:pt modelId="{D2F15990-9BCD-4A86-870F-7F07E7C4E415}">
      <dgm:prSet custT="1"/>
      <dgm:spPr/>
      <dgm:t>
        <a:bodyPr/>
        <a:lstStyle/>
        <a:p>
          <a:pPr algn="ctr">
            <a:lnSpc>
              <a:spcPct val="150000"/>
            </a:lnSpc>
          </a:pPr>
          <a:r>
            <a:rPr lang="tr-TR" sz="1800" b="0" dirty="0" smtClean="0">
              <a:latin typeface="Calibri" pitchFamily="34" charset="0"/>
              <a:cs typeface="Calibri" pitchFamily="34" charset="0"/>
            </a:rPr>
            <a:t>BT sınıflarının yanında tüm sınıflarımıza </a:t>
          </a:r>
          <a:r>
            <a:rPr lang="tr-TR" sz="1800" b="1" dirty="0" smtClean="0">
              <a:latin typeface="Calibri" pitchFamily="34" charset="0"/>
              <a:cs typeface="Calibri" pitchFamily="34" charset="0"/>
            </a:rPr>
            <a:t>BT ekipmanları </a:t>
          </a:r>
          <a:r>
            <a:rPr lang="tr-TR" sz="1800" b="0" dirty="0" smtClean="0">
              <a:latin typeface="Calibri" pitchFamily="34" charset="0"/>
              <a:cs typeface="Calibri" pitchFamily="34" charset="0"/>
            </a:rPr>
            <a:t>ve</a:t>
          </a:r>
          <a:r>
            <a:rPr lang="tr-TR" sz="1800" b="1" dirty="0" smtClean="0">
              <a:latin typeface="Calibri" pitchFamily="34" charset="0"/>
              <a:cs typeface="Calibri" pitchFamily="34" charset="0"/>
            </a:rPr>
            <a:t> internet Bağlantısı</a:t>
          </a:r>
          <a:endParaRPr lang="tr-TR" sz="1800" dirty="0">
            <a:latin typeface="Calibri" pitchFamily="34" charset="0"/>
            <a:cs typeface="Calibri" pitchFamily="34" charset="0"/>
          </a:endParaRPr>
        </a:p>
      </dgm:t>
    </dgm:pt>
    <dgm:pt modelId="{AF9B59E1-3412-4EAF-8317-A8335B295560}" type="parTrans" cxnId="{5251AFFE-1BBF-448D-AC20-1AE2D647D4CC}">
      <dgm:prSet/>
      <dgm:spPr/>
      <dgm:t>
        <a:bodyPr/>
        <a:lstStyle/>
        <a:p>
          <a:pPr algn="ctr"/>
          <a:endParaRPr lang="tr-TR" sz="1800">
            <a:latin typeface="Calibri" pitchFamily="34" charset="0"/>
            <a:cs typeface="Calibri" pitchFamily="34" charset="0"/>
          </a:endParaRPr>
        </a:p>
      </dgm:t>
    </dgm:pt>
    <dgm:pt modelId="{878446BF-3651-4A98-A228-B6A7D0B567BD}" type="sibTrans" cxnId="{5251AFFE-1BBF-448D-AC20-1AE2D647D4CC}">
      <dgm:prSet/>
      <dgm:spPr/>
      <dgm:t>
        <a:bodyPr/>
        <a:lstStyle/>
        <a:p>
          <a:pPr algn="ctr"/>
          <a:endParaRPr lang="tr-TR" sz="1800">
            <a:latin typeface="Calibri" pitchFamily="34" charset="0"/>
            <a:cs typeface="Calibri" pitchFamily="34" charset="0"/>
          </a:endParaRPr>
        </a:p>
      </dgm:t>
    </dgm:pt>
    <dgm:pt modelId="{655DA9D1-9E31-4D3E-A585-A7E5A1A4A66C}" type="pres">
      <dgm:prSet presAssocID="{8488E93E-C8D7-42B1-82ED-82F06BFF05F5}" presName="Name0" presStyleCnt="0">
        <dgm:presLayoutVars>
          <dgm:chMax val="5"/>
          <dgm:chPref val="5"/>
          <dgm:dir/>
          <dgm:animLvl val="lvl"/>
        </dgm:presLayoutVars>
      </dgm:prSet>
      <dgm:spPr/>
      <dgm:t>
        <a:bodyPr/>
        <a:lstStyle/>
        <a:p>
          <a:endParaRPr lang="tr-TR"/>
        </a:p>
      </dgm:t>
    </dgm:pt>
    <dgm:pt modelId="{B0192B82-5DE2-424A-996D-4333C40D3310}" type="pres">
      <dgm:prSet presAssocID="{ECD05B6A-F9F9-40AD-B660-707904A09C9F}" presName="parentText1" presStyleLbl="node1" presStyleIdx="0" presStyleCnt="2" custScaleX="70498" custScaleY="124423" custLinFactNeighborX="-17719" custLinFactNeighborY="-5371">
        <dgm:presLayoutVars>
          <dgm:chMax/>
          <dgm:chPref val="3"/>
          <dgm:bulletEnabled val="1"/>
        </dgm:presLayoutVars>
      </dgm:prSet>
      <dgm:spPr/>
      <dgm:t>
        <a:bodyPr/>
        <a:lstStyle/>
        <a:p>
          <a:endParaRPr lang="tr-TR"/>
        </a:p>
      </dgm:t>
    </dgm:pt>
    <dgm:pt modelId="{9FD1A089-15B7-4E7C-8426-1BDC4CF9A3F7}" type="pres">
      <dgm:prSet presAssocID="{ECD05B6A-F9F9-40AD-B660-707904A09C9F}" presName="childText1" presStyleLbl="solidAlignAcc1" presStyleIdx="0" presStyleCnt="2" custScaleX="113478" custScaleY="70098" custLinFactNeighborX="870" custLinFactNeighborY="-14827">
        <dgm:presLayoutVars>
          <dgm:chMax val="0"/>
          <dgm:chPref val="0"/>
          <dgm:bulletEnabled val="1"/>
        </dgm:presLayoutVars>
      </dgm:prSet>
      <dgm:spPr/>
      <dgm:t>
        <a:bodyPr/>
        <a:lstStyle/>
        <a:p>
          <a:endParaRPr lang="tr-TR"/>
        </a:p>
      </dgm:t>
    </dgm:pt>
    <dgm:pt modelId="{5F8F9C61-C165-43F2-95D7-A0DFEA027BA4}" type="pres">
      <dgm:prSet presAssocID="{A3DBB548-52FB-4637-8367-074113D87E7E}" presName="parentText2" presStyleLbl="node1" presStyleIdx="1" presStyleCnt="2" custScaleX="89838" custLinFactNeighborX="1810">
        <dgm:presLayoutVars>
          <dgm:chMax/>
          <dgm:chPref val="3"/>
          <dgm:bulletEnabled val="1"/>
        </dgm:presLayoutVars>
      </dgm:prSet>
      <dgm:spPr/>
      <dgm:t>
        <a:bodyPr/>
        <a:lstStyle/>
        <a:p>
          <a:endParaRPr lang="tr-TR"/>
        </a:p>
      </dgm:t>
    </dgm:pt>
    <dgm:pt modelId="{3F8D3982-BBC9-4C79-AA61-7483C552E0FD}" type="pres">
      <dgm:prSet presAssocID="{A3DBB548-52FB-4637-8367-074113D87E7E}" presName="childText2" presStyleLbl="solidAlignAcc1" presStyleIdx="1" presStyleCnt="2" custScaleX="86970" custScaleY="75830" custLinFactNeighborX="453" custLinFactNeighborY="-11863">
        <dgm:presLayoutVars>
          <dgm:chMax val="0"/>
          <dgm:chPref val="0"/>
          <dgm:bulletEnabled val="1"/>
        </dgm:presLayoutVars>
      </dgm:prSet>
      <dgm:spPr/>
      <dgm:t>
        <a:bodyPr/>
        <a:lstStyle/>
        <a:p>
          <a:endParaRPr lang="tr-TR"/>
        </a:p>
      </dgm:t>
    </dgm:pt>
  </dgm:ptLst>
  <dgm:cxnLst>
    <dgm:cxn modelId="{56AA702C-73E0-40C9-B89A-2177AD506701}" type="presOf" srcId="{ECD05B6A-F9F9-40AD-B660-707904A09C9F}" destId="{B0192B82-5DE2-424A-996D-4333C40D3310}" srcOrd="0" destOrd="0" presId="urn:microsoft.com/office/officeart/2009/3/layout/IncreasingArrowsProcess"/>
    <dgm:cxn modelId="{6F307EED-5356-4F7E-AADD-5A199B85E87C}" srcId="{8488E93E-C8D7-42B1-82ED-82F06BFF05F5}" destId="{ECD05B6A-F9F9-40AD-B660-707904A09C9F}" srcOrd="0" destOrd="0" parTransId="{0EF7B81A-EA7A-4BE0-9A8F-FACF4D41B9B4}" sibTransId="{DDFE4398-9435-4738-96F8-B90FB52CC479}"/>
    <dgm:cxn modelId="{3385C95D-28FC-4192-B288-F0B58C39A734}" srcId="{ECD05B6A-F9F9-40AD-B660-707904A09C9F}" destId="{3D0EC672-02E1-4393-8A98-567FE9B2A9D2}" srcOrd="0" destOrd="0" parTransId="{480C5141-FEA6-4BBA-9C93-E890F5814821}" sibTransId="{C3E84032-30DA-4C85-89F6-38B23BB87587}"/>
    <dgm:cxn modelId="{4C8DEE82-D418-477D-B16D-AB6258617584}" type="presOf" srcId="{D2F15990-9BCD-4A86-870F-7F07E7C4E415}" destId="{3F8D3982-BBC9-4C79-AA61-7483C552E0FD}" srcOrd="0" destOrd="0" presId="urn:microsoft.com/office/officeart/2009/3/layout/IncreasingArrowsProcess"/>
    <dgm:cxn modelId="{BC4597F3-47A8-4BCB-A1C5-67FD930FA690}" type="presOf" srcId="{8488E93E-C8D7-42B1-82ED-82F06BFF05F5}" destId="{655DA9D1-9E31-4D3E-A585-A7E5A1A4A66C}" srcOrd="0" destOrd="0" presId="urn:microsoft.com/office/officeart/2009/3/layout/IncreasingArrowsProcess"/>
    <dgm:cxn modelId="{12549E59-8EC6-451E-9F0B-2C42B3A8DF2A}" type="presOf" srcId="{A3DBB548-52FB-4637-8367-074113D87E7E}" destId="{5F8F9C61-C165-43F2-95D7-A0DFEA027BA4}" srcOrd="0" destOrd="0" presId="urn:microsoft.com/office/officeart/2009/3/layout/IncreasingArrowsProcess"/>
    <dgm:cxn modelId="{6B980484-DE82-4E1A-9A1D-D96A5A60970C}" type="presOf" srcId="{3D0EC672-02E1-4393-8A98-567FE9B2A9D2}" destId="{9FD1A089-15B7-4E7C-8426-1BDC4CF9A3F7}" srcOrd="0" destOrd="0" presId="urn:microsoft.com/office/officeart/2009/3/layout/IncreasingArrowsProcess"/>
    <dgm:cxn modelId="{66ABA8CD-A6B9-4CBD-90F8-0EA832B7E2A2}" srcId="{8488E93E-C8D7-42B1-82ED-82F06BFF05F5}" destId="{A3DBB548-52FB-4637-8367-074113D87E7E}" srcOrd="1" destOrd="0" parTransId="{CA0839F4-7D34-43E6-8836-7B526BE6E06C}" sibTransId="{1F7276B7-9369-4D8D-82FF-83BCC2E65936}"/>
    <dgm:cxn modelId="{5251AFFE-1BBF-448D-AC20-1AE2D647D4CC}" srcId="{A3DBB548-52FB-4637-8367-074113D87E7E}" destId="{D2F15990-9BCD-4A86-870F-7F07E7C4E415}" srcOrd="0" destOrd="0" parTransId="{AF9B59E1-3412-4EAF-8317-A8335B295560}" sibTransId="{878446BF-3651-4A98-A228-B6A7D0B567BD}"/>
    <dgm:cxn modelId="{87308867-1F20-4361-BE0E-373BC8C3A1A7}" type="presParOf" srcId="{655DA9D1-9E31-4D3E-A585-A7E5A1A4A66C}" destId="{B0192B82-5DE2-424A-996D-4333C40D3310}" srcOrd="0" destOrd="0" presId="urn:microsoft.com/office/officeart/2009/3/layout/IncreasingArrowsProcess"/>
    <dgm:cxn modelId="{33615812-B0EE-447B-B0D8-76DD646CA0B0}" type="presParOf" srcId="{655DA9D1-9E31-4D3E-A585-A7E5A1A4A66C}" destId="{9FD1A089-15B7-4E7C-8426-1BDC4CF9A3F7}" srcOrd="1" destOrd="0" presId="urn:microsoft.com/office/officeart/2009/3/layout/IncreasingArrowsProcess"/>
    <dgm:cxn modelId="{74F4DFFD-B5B2-421B-AFDE-643E7F18A272}" type="presParOf" srcId="{655DA9D1-9E31-4D3E-A585-A7E5A1A4A66C}" destId="{5F8F9C61-C165-43F2-95D7-A0DFEA027BA4}" srcOrd="2" destOrd="0" presId="urn:microsoft.com/office/officeart/2009/3/layout/IncreasingArrowsProcess"/>
    <dgm:cxn modelId="{C3D0BA6A-985B-4FAF-99B9-AA000EEF67B6}" type="presParOf" srcId="{655DA9D1-9E31-4D3E-A585-A7E5A1A4A66C}" destId="{3F8D3982-BBC9-4C79-AA61-7483C552E0FD}" srcOrd="3"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B424611-2C12-4098-A2FC-0096E58025E9}"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050ADFEE-4084-45BF-B2B8-FA5F47ABB41F}">
      <dgm:prSet phldrT="[Metin]" custT="1"/>
      <dgm:spPr/>
      <dgm:t>
        <a:bodyPr/>
        <a:lstStyle/>
        <a:p>
          <a:r>
            <a:rPr lang="tr-TR" sz="1200" b="1" dirty="0" smtClean="0">
              <a:effectLst/>
              <a:latin typeface="Calibri" pitchFamily="34" charset="0"/>
              <a:cs typeface="Calibri" pitchFamily="34" charset="0"/>
            </a:rPr>
            <a:t>DİGİ-PROTEİN ve DİGİ-ENGLİSH</a:t>
          </a:r>
          <a:endParaRPr lang="en-US" sz="1200" dirty="0"/>
        </a:p>
      </dgm:t>
    </dgm:pt>
    <dgm:pt modelId="{79FE2D65-F199-4191-9480-B52BEB538986}" type="parTrans" cxnId="{A392F645-8A7A-4E7B-8174-3E0172ED09E4}">
      <dgm:prSet/>
      <dgm:spPr/>
      <dgm:t>
        <a:bodyPr/>
        <a:lstStyle/>
        <a:p>
          <a:endParaRPr lang="en-US" sz="2000"/>
        </a:p>
      </dgm:t>
    </dgm:pt>
    <dgm:pt modelId="{C7963033-0A2F-4918-809E-D9C6CF8AF443}" type="sibTrans" cxnId="{A392F645-8A7A-4E7B-8174-3E0172ED09E4}">
      <dgm:prSet/>
      <dgm:spPr/>
      <dgm:t>
        <a:bodyPr/>
        <a:lstStyle/>
        <a:p>
          <a:endParaRPr lang="en-US" sz="2000"/>
        </a:p>
      </dgm:t>
    </dgm:pt>
    <dgm:pt modelId="{DE867A48-0D63-45B7-837C-2928B9D30E5C}">
      <dgm:prSet phldrT="[Metin]" custT="1"/>
      <dgm:spPr/>
      <dgm:t>
        <a:bodyPr/>
        <a:lstStyle/>
        <a:p>
          <a:r>
            <a:rPr lang="tr-TR" sz="1200" b="1" dirty="0" smtClean="0">
              <a:effectLst/>
              <a:latin typeface="Calibri" pitchFamily="34" charset="0"/>
              <a:cs typeface="Calibri" pitchFamily="34" charset="0"/>
            </a:rPr>
            <a:t>ZAMBAK Yayıncılık</a:t>
          </a:r>
          <a:endParaRPr lang="en-US" sz="1200" dirty="0"/>
        </a:p>
      </dgm:t>
    </dgm:pt>
    <dgm:pt modelId="{B4976F65-BCDA-410F-B33F-112A8E6C07C4}" type="parTrans" cxnId="{98029983-8AD7-4EF9-93E4-DCDF3833968F}">
      <dgm:prSet/>
      <dgm:spPr/>
      <dgm:t>
        <a:bodyPr/>
        <a:lstStyle/>
        <a:p>
          <a:endParaRPr lang="en-US" sz="2000"/>
        </a:p>
      </dgm:t>
    </dgm:pt>
    <dgm:pt modelId="{044BEFE2-4A3F-4453-AF19-F1D1C6508072}" type="sibTrans" cxnId="{98029983-8AD7-4EF9-93E4-DCDF3833968F}">
      <dgm:prSet/>
      <dgm:spPr/>
      <dgm:t>
        <a:bodyPr/>
        <a:lstStyle/>
        <a:p>
          <a:endParaRPr lang="en-US" sz="2000"/>
        </a:p>
      </dgm:t>
    </dgm:pt>
    <dgm:pt modelId="{D935741C-5046-4198-9681-341A9641AEF1}">
      <dgm:prSet phldrT="[Metin]" custT="1"/>
      <dgm:spPr/>
      <dgm:t>
        <a:bodyPr/>
        <a:lstStyle/>
        <a:p>
          <a:r>
            <a:rPr lang="tr-TR" sz="1200" b="1" dirty="0" smtClean="0">
              <a:effectLst/>
              <a:latin typeface="Calibri" pitchFamily="34" charset="0"/>
              <a:cs typeface="Calibri" pitchFamily="34" charset="0"/>
            </a:rPr>
            <a:t>TTNET VİTAMİN</a:t>
          </a:r>
          <a:endParaRPr lang="en-US" sz="1200" dirty="0"/>
        </a:p>
      </dgm:t>
    </dgm:pt>
    <dgm:pt modelId="{CF846F73-91C2-4A55-BB27-1E737F469B49}" type="parTrans" cxnId="{3736F4EB-220C-415C-8B3C-54366FC72706}">
      <dgm:prSet/>
      <dgm:spPr/>
      <dgm:t>
        <a:bodyPr/>
        <a:lstStyle/>
        <a:p>
          <a:endParaRPr lang="en-US" sz="2000"/>
        </a:p>
      </dgm:t>
    </dgm:pt>
    <dgm:pt modelId="{8DC70FC9-4C9D-435B-8DE4-FAD2C2AF5BDD}" type="sibTrans" cxnId="{3736F4EB-220C-415C-8B3C-54366FC72706}">
      <dgm:prSet/>
      <dgm:spPr/>
      <dgm:t>
        <a:bodyPr/>
        <a:lstStyle/>
        <a:p>
          <a:endParaRPr lang="en-US" sz="2000"/>
        </a:p>
      </dgm:t>
    </dgm:pt>
    <dgm:pt modelId="{CF9A5AE8-C516-419C-9B20-1D192549C068}">
      <dgm:prSet phldrT="[Metin]" custT="1"/>
      <dgm:spPr/>
      <dgm:t>
        <a:bodyPr/>
        <a:lstStyle/>
        <a:p>
          <a:r>
            <a:rPr lang="tr-TR" sz="1200" b="1" dirty="0" smtClean="0">
              <a:effectLst/>
              <a:latin typeface="Calibri" pitchFamily="34" charset="0"/>
              <a:cs typeface="Calibri" pitchFamily="34" charset="0"/>
            </a:rPr>
            <a:t>DISCOVERY ilköğretim ve Ortaöğretim Sistemleri</a:t>
          </a:r>
          <a:endParaRPr lang="en-US" sz="1200" dirty="0"/>
        </a:p>
      </dgm:t>
    </dgm:pt>
    <dgm:pt modelId="{931D15A0-D01A-4495-93FA-A5E81DA26C9B}" type="parTrans" cxnId="{C0CB2390-DEDD-4519-8F7E-5322C32DC979}">
      <dgm:prSet/>
      <dgm:spPr/>
      <dgm:t>
        <a:bodyPr/>
        <a:lstStyle/>
        <a:p>
          <a:endParaRPr lang="en-US" sz="2000"/>
        </a:p>
      </dgm:t>
    </dgm:pt>
    <dgm:pt modelId="{651F788D-4E76-40CA-AA77-B8EFD0ECBCD9}" type="sibTrans" cxnId="{C0CB2390-DEDD-4519-8F7E-5322C32DC979}">
      <dgm:prSet/>
      <dgm:spPr/>
      <dgm:t>
        <a:bodyPr/>
        <a:lstStyle/>
        <a:p>
          <a:endParaRPr lang="en-US" sz="2000"/>
        </a:p>
      </dgm:t>
    </dgm:pt>
    <dgm:pt modelId="{8F0C1D14-B393-4633-948D-10EE2F190115}">
      <dgm:prSet phldrT="[Metin]" custT="1"/>
      <dgm:spPr/>
      <dgm:t>
        <a:bodyPr/>
        <a:lstStyle/>
        <a:p>
          <a:r>
            <a:rPr lang="tr-TR" sz="1200" b="1" dirty="0" smtClean="0">
              <a:effectLst/>
              <a:latin typeface="Calibri" pitchFamily="34" charset="0"/>
              <a:cs typeface="Calibri" pitchFamily="34" charset="0"/>
            </a:rPr>
            <a:t>ÇİZGİ-TAGEM</a:t>
          </a:r>
          <a:endParaRPr lang="en-US" sz="1200" dirty="0"/>
        </a:p>
      </dgm:t>
    </dgm:pt>
    <dgm:pt modelId="{3F169F91-D8D9-45A5-BA13-ACE8C9544A9E}" type="parTrans" cxnId="{373B4126-8EE2-470F-9DEF-16EC0189AB93}">
      <dgm:prSet/>
      <dgm:spPr/>
      <dgm:t>
        <a:bodyPr/>
        <a:lstStyle/>
        <a:p>
          <a:endParaRPr lang="en-US" sz="2000"/>
        </a:p>
      </dgm:t>
    </dgm:pt>
    <dgm:pt modelId="{C0ED37EA-1521-4669-A9EE-0455348951E8}" type="sibTrans" cxnId="{373B4126-8EE2-470F-9DEF-16EC0189AB93}">
      <dgm:prSet/>
      <dgm:spPr/>
      <dgm:t>
        <a:bodyPr/>
        <a:lstStyle/>
        <a:p>
          <a:endParaRPr lang="en-US" sz="2000"/>
        </a:p>
      </dgm:t>
    </dgm:pt>
    <dgm:pt modelId="{064B993A-C1E4-4469-ABA8-BA9A7D6DAE45}">
      <dgm:prSet phldrT="[Metin]" custT="1"/>
      <dgm:spPr/>
      <dgm:t>
        <a:bodyPr/>
        <a:lstStyle/>
        <a:p>
          <a:r>
            <a:rPr lang="tr-TR" sz="1200" b="1" dirty="0" smtClean="0">
              <a:effectLst/>
              <a:latin typeface="Calibri" pitchFamily="34" charset="0"/>
              <a:cs typeface="Calibri" pitchFamily="34" charset="0"/>
            </a:rPr>
            <a:t>MORPA Çocuk ve MORPA Kampüs</a:t>
          </a:r>
          <a:endParaRPr lang="en-US" sz="1200" dirty="0"/>
        </a:p>
      </dgm:t>
    </dgm:pt>
    <dgm:pt modelId="{39AFCBA1-9905-4C72-B0CE-E33D462DF1BC}" type="parTrans" cxnId="{840007A8-6E0D-4FBF-9204-7ABBE5340382}">
      <dgm:prSet/>
      <dgm:spPr/>
      <dgm:t>
        <a:bodyPr/>
        <a:lstStyle/>
        <a:p>
          <a:endParaRPr lang="en-US" sz="2000"/>
        </a:p>
      </dgm:t>
    </dgm:pt>
    <dgm:pt modelId="{CD721C8A-2201-4205-89CC-2AF79C58B872}" type="sibTrans" cxnId="{840007A8-6E0D-4FBF-9204-7ABBE5340382}">
      <dgm:prSet/>
      <dgm:spPr/>
      <dgm:t>
        <a:bodyPr/>
        <a:lstStyle/>
        <a:p>
          <a:endParaRPr lang="en-US" sz="2000"/>
        </a:p>
      </dgm:t>
    </dgm:pt>
    <dgm:pt modelId="{36BFA07D-3381-4BEB-B4D5-0E27BFD0EC7B}">
      <dgm:prSet phldrT="[Metin]" custT="1"/>
      <dgm:spPr/>
      <dgm:t>
        <a:bodyPr/>
        <a:lstStyle/>
        <a:p>
          <a:r>
            <a:rPr lang="tr-TR" sz="1200" b="1" dirty="0" smtClean="0">
              <a:effectLst/>
              <a:latin typeface="Calibri" pitchFamily="34" charset="0"/>
              <a:cs typeface="Calibri" pitchFamily="34" charset="0"/>
            </a:rPr>
            <a:t>OKULİSTİK</a:t>
          </a:r>
          <a:endParaRPr lang="en-US" sz="1200" dirty="0"/>
        </a:p>
      </dgm:t>
    </dgm:pt>
    <dgm:pt modelId="{9E5546F5-A371-407B-A895-2AEF6EBDE09A}" type="parTrans" cxnId="{B8D9FDBB-3E36-46A2-9AA2-01451B93DF92}">
      <dgm:prSet/>
      <dgm:spPr/>
      <dgm:t>
        <a:bodyPr/>
        <a:lstStyle/>
        <a:p>
          <a:endParaRPr lang="en-US" sz="2000"/>
        </a:p>
      </dgm:t>
    </dgm:pt>
    <dgm:pt modelId="{D47DDAF9-F533-44E9-ADA7-2379F0296FB2}" type="sibTrans" cxnId="{B8D9FDBB-3E36-46A2-9AA2-01451B93DF92}">
      <dgm:prSet/>
      <dgm:spPr/>
      <dgm:t>
        <a:bodyPr/>
        <a:lstStyle/>
        <a:p>
          <a:endParaRPr lang="en-US" sz="2000"/>
        </a:p>
      </dgm:t>
    </dgm:pt>
    <dgm:pt modelId="{1A9CABC8-1B1D-4D3E-8DCD-C34ABFA74B85}" type="pres">
      <dgm:prSet presAssocID="{6B424611-2C12-4098-A2FC-0096E58025E9}" presName="linear" presStyleCnt="0">
        <dgm:presLayoutVars>
          <dgm:dir/>
          <dgm:animLvl val="lvl"/>
          <dgm:resizeHandles val="exact"/>
        </dgm:presLayoutVars>
      </dgm:prSet>
      <dgm:spPr/>
      <dgm:t>
        <a:bodyPr/>
        <a:lstStyle/>
        <a:p>
          <a:endParaRPr lang="en-US"/>
        </a:p>
      </dgm:t>
    </dgm:pt>
    <dgm:pt modelId="{25107838-E496-4185-82DF-3948680F6D80}" type="pres">
      <dgm:prSet presAssocID="{050ADFEE-4084-45BF-B2B8-FA5F47ABB41F}" presName="parentLin" presStyleCnt="0"/>
      <dgm:spPr/>
    </dgm:pt>
    <dgm:pt modelId="{FB342491-50DF-4E9D-A45B-012D349508CC}" type="pres">
      <dgm:prSet presAssocID="{050ADFEE-4084-45BF-B2B8-FA5F47ABB41F}" presName="parentLeftMargin" presStyleLbl="node1" presStyleIdx="0" presStyleCnt="7"/>
      <dgm:spPr/>
      <dgm:t>
        <a:bodyPr/>
        <a:lstStyle/>
        <a:p>
          <a:endParaRPr lang="en-US"/>
        </a:p>
      </dgm:t>
    </dgm:pt>
    <dgm:pt modelId="{9F76AC4B-399A-4EB3-A68A-05020A7C7D98}" type="pres">
      <dgm:prSet presAssocID="{050ADFEE-4084-45BF-B2B8-FA5F47ABB41F}" presName="parentText" presStyleLbl="node1" presStyleIdx="0" presStyleCnt="7">
        <dgm:presLayoutVars>
          <dgm:chMax val="0"/>
          <dgm:bulletEnabled val="1"/>
        </dgm:presLayoutVars>
      </dgm:prSet>
      <dgm:spPr/>
      <dgm:t>
        <a:bodyPr/>
        <a:lstStyle/>
        <a:p>
          <a:endParaRPr lang="en-US"/>
        </a:p>
      </dgm:t>
    </dgm:pt>
    <dgm:pt modelId="{EFBBDBDE-DD01-4165-851F-AFC8A9868955}" type="pres">
      <dgm:prSet presAssocID="{050ADFEE-4084-45BF-B2B8-FA5F47ABB41F}" presName="negativeSpace" presStyleCnt="0"/>
      <dgm:spPr/>
    </dgm:pt>
    <dgm:pt modelId="{CE80758B-02DF-4D48-955B-0B72616A3B7D}" type="pres">
      <dgm:prSet presAssocID="{050ADFEE-4084-45BF-B2B8-FA5F47ABB41F}" presName="childText" presStyleLbl="conFgAcc1" presStyleIdx="0" presStyleCnt="7" custScaleX="83400">
        <dgm:presLayoutVars>
          <dgm:bulletEnabled val="1"/>
        </dgm:presLayoutVars>
      </dgm:prSet>
      <dgm:spPr/>
    </dgm:pt>
    <dgm:pt modelId="{B48CD6A6-E492-40EB-A9E4-69C8A707B069}" type="pres">
      <dgm:prSet presAssocID="{C7963033-0A2F-4918-809E-D9C6CF8AF443}" presName="spaceBetweenRectangles" presStyleCnt="0"/>
      <dgm:spPr/>
    </dgm:pt>
    <dgm:pt modelId="{BD79D7DE-D02B-425B-BEE8-7C5C8BE546AE}" type="pres">
      <dgm:prSet presAssocID="{CF9A5AE8-C516-419C-9B20-1D192549C068}" presName="parentLin" presStyleCnt="0"/>
      <dgm:spPr/>
    </dgm:pt>
    <dgm:pt modelId="{1ABE0BDF-F7E2-4F39-A158-FC31179677E5}" type="pres">
      <dgm:prSet presAssocID="{CF9A5AE8-C516-419C-9B20-1D192549C068}" presName="parentLeftMargin" presStyleLbl="node1" presStyleIdx="0" presStyleCnt="7"/>
      <dgm:spPr/>
      <dgm:t>
        <a:bodyPr/>
        <a:lstStyle/>
        <a:p>
          <a:endParaRPr lang="en-US"/>
        </a:p>
      </dgm:t>
    </dgm:pt>
    <dgm:pt modelId="{C258F669-2F03-40F9-8D51-EA4966C76B52}" type="pres">
      <dgm:prSet presAssocID="{CF9A5AE8-C516-419C-9B20-1D192549C068}" presName="parentText" presStyleLbl="node1" presStyleIdx="1" presStyleCnt="7">
        <dgm:presLayoutVars>
          <dgm:chMax val="0"/>
          <dgm:bulletEnabled val="1"/>
        </dgm:presLayoutVars>
      </dgm:prSet>
      <dgm:spPr/>
      <dgm:t>
        <a:bodyPr/>
        <a:lstStyle/>
        <a:p>
          <a:endParaRPr lang="en-US"/>
        </a:p>
      </dgm:t>
    </dgm:pt>
    <dgm:pt modelId="{DCE55D17-CFEF-45B4-8751-4A21BB6570D3}" type="pres">
      <dgm:prSet presAssocID="{CF9A5AE8-C516-419C-9B20-1D192549C068}" presName="negativeSpace" presStyleCnt="0"/>
      <dgm:spPr/>
    </dgm:pt>
    <dgm:pt modelId="{9623EB60-C81C-4300-BE75-B8E637B2E18F}" type="pres">
      <dgm:prSet presAssocID="{CF9A5AE8-C516-419C-9B20-1D192549C068}" presName="childText" presStyleLbl="conFgAcc1" presStyleIdx="1" presStyleCnt="7" custScaleX="83400">
        <dgm:presLayoutVars>
          <dgm:bulletEnabled val="1"/>
        </dgm:presLayoutVars>
      </dgm:prSet>
      <dgm:spPr/>
    </dgm:pt>
    <dgm:pt modelId="{9592B8D2-30B7-4779-ADBA-603D9A295371}" type="pres">
      <dgm:prSet presAssocID="{651F788D-4E76-40CA-AA77-B8EFD0ECBCD9}" presName="spaceBetweenRectangles" presStyleCnt="0"/>
      <dgm:spPr/>
    </dgm:pt>
    <dgm:pt modelId="{1343A355-8F8B-4546-AE53-984413DE2572}" type="pres">
      <dgm:prSet presAssocID="{8F0C1D14-B393-4633-948D-10EE2F190115}" presName="parentLin" presStyleCnt="0"/>
      <dgm:spPr/>
    </dgm:pt>
    <dgm:pt modelId="{5F64DFE2-A422-4F93-B400-ACE7C829AB77}" type="pres">
      <dgm:prSet presAssocID="{8F0C1D14-B393-4633-948D-10EE2F190115}" presName="parentLeftMargin" presStyleLbl="node1" presStyleIdx="1" presStyleCnt="7"/>
      <dgm:spPr/>
      <dgm:t>
        <a:bodyPr/>
        <a:lstStyle/>
        <a:p>
          <a:endParaRPr lang="en-US"/>
        </a:p>
      </dgm:t>
    </dgm:pt>
    <dgm:pt modelId="{AAE6E3CB-725C-448D-9443-5BB6C12437D7}" type="pres">
      <dgm:prSet presAssocID="{8F0C1D14-B393-4633-948D-10EE2F190115}" presName="parentText" presStyleLbl="node1" presStyleIdx="2" presStyleCnt="7">
        <dgm:presLayoutVars>
          <dgm:chMax val="0"/>
          <dgm:bulletEnabled val="1"/>
        </dgm:presLayoutVars>
      </dgm:prSet>
      <dgm:spPr/>
      <dgm:t>
        <a:bodyPr/>
        <a:lstStyle/>
        <a:p>
          <a:endParaRPr lang="en-US"/>
        </a:p>
      </dgm:t>
    </dgm:pt>
    <dgm:pt modelId="{4C68C7AC-DB5A-492D-95F9-204C34B0BE3D}" type="pres">
      <dgm:prSet presAssocID="{8F0C1D14-B393-4633-948D-10EE2F190115}" presName="negativeSpace" presStyleCnt="0"/>
      <dgm:spPr/>
    </dgm:pt>
    <dgm:pt modelId="{F56CAC55-7F1C-449F-B57E-0B2490D7C3C2}" type="pres">
      <dgm:prSet presAssocID="{8F0C1D14-B393-4633-948D-10EE2F190115}" presName="childText" presStyleLbl="conFgAcc1" presStyleIdx="2" presStyleCnt="7" custScaleX="83400">
        <dgm:presLayoutVars>
          <dgm:bulletEnabled val="1"/>
        </dgm:presLayoutVars>
      </dgm:prSet>
      <dgm:spPr/>
    </dgm:pt>
    <dgm:pt modelId="{D0442B07-7193-41B6-B0E3-BE5D5BC9DFEB}" type="pres">
      <dgm:prSet presAssocID="{C0ED37EA-1521-4669-A9EE-0455348951E8}" presName="spaceBetweenRectangles" presStyleCnt="0"/>
      <dgm:spPr/>
    </dgm:pt>
    <dgm:pt modelId="{5CF42F21-6398-4E09-9163-C9EF30211E6D}" type="pres">
      <dgm:prSet presAssocID="{064B993A-C1E4-4469-ABA8-BA9A7D6DAE45}" presName="parentLin" presStyleCnt="0"/>
      <dgm:spPr/>
    </dgm:pt>
    <dgm:pt modelId="{37894AF2-D5AB-4C94-AC01-D9A73A96109A}" type="pres">
      <dgm:prSet presAssocID="{064B993A-C1E4-4469-ABA8-BA9A7D6DAE45}" presName="parentLeftMargin" presStyleLbl="node1" presStyleIdx="2" presStyleCnt="7"/>
      <dgm:spPr/>
      <dgm:t>
        <a:bodyPr/>
        <a:lstStyle/>
        <a:p>
          <a:endParaRPr lang="en-US"/>
        </a:p>
      </dgm:t>
    </dgm:pt>
    <dgm:pt modelId="{2935FB94-6EEF-4794-B515-00A86D8958BF}" type="pres">
      <dgm:prSet presAssocID="{064B993A-C1E4-4469-ABA8-BA9A7D6DAE45}" presName="parentText" presStyleLbl="node1" presStyleIdx="3" presStyleCnt="7">
        <dgm:presLayoutVars>
          <dgm:chMax val="0"/>
          <dgm:bulletEnabled val="1"/>
        </dgm:presLayoutVars>
      </dgm:prSet>
      <dgm:spPr/>
      <dgm:t>
        <a:bodyPr/>
        <a:lstStyle/>
        <a:p>
          <a:endParaRPr lang="en-US"/>
        </a:p>
      </dgm:t>
    </dgm:pt>
    <dgm:pt modelId="{2CA757A7-0239-4D49-9B7E-170AE5FE1DF8}" type="pres">
      <dgm:prSet presAssocID="{064B993A-C1E4-4469-ABA8-BA9A7D6DAE45}" presName="negativeSpace" presStyleCnt="0"/>
      <dgm:spPr/>
    </dgm:pt>
    <dgm:pt modelId="{2D48704F-221C-45E5-9FCE-F95FD9821B41}" type="pres">
      <dgm:prSet presAssocID="{064B993A-C1E4-4469-ABA8-BA9A7D6DAE45}" presName="childText" presStyleLbl="conFgAcc1" presStyleIdx="3" presStyleCnt="7" custScaleX="83400">
        <dgm:presLayoutVars>
          <dgm:bulletEnabled val="1"/>
        </dgm:presLayoutVars>
      </dgm:prSet>
      <dgm:spPr/>
    </dgm:pt>
    <dgm:pt modelId="{7C6487B5-4611-4E63-827D-D37E85B52582}" type="pres">
      <dgm:prSet presAssocID="{CD721C8A-2201-4205-89CC-2AF79C58B872}" presName="spaceBetweenRectangles" presStyleCnt="0"/>
      <dgm:spPr/>
    </dgm:pt>
    <dgm:pt modelId="{BFA52A00-59C7-404A-8339-CA998D3F74FE}" type="pres">
      <dgm:prSet presAssocID="{36BFA07D-3381-4BEB-B4D5-0E27BFD0EC7B}" presName="parentLin" presStyleCnt="0"/>
      <dgm:spPr/>
    </dgm:pt>
    <dgm:pt modelId="{08703BA9-7E7F-4E6E-97C5-7BB56E55C21F}" type="pres">
      <dgm:prSet presAssocID="{36BFA07D-3381-4BEB-B4D5-0E27BFD0EC7B}" presName="parentLeftMargin" presStyleLbl="node1" presStyleIdx="3" presStyleCnt="7"/>
      <dgm:spPr/>
      <dgm:t>
        <a:bodyPr/>
        <a:lstStyle/>
        <a:p>
          <a:endParaRPr lang="en-US"/>
        </a:p>
      </dgm:t>
    </dgm:pt>
    <dgm:pt modelId="{422F0C3A-BC75-47D7-A563-6D43E5BB6D7A}" type="pres">
      <dgm:prSet presAssocID="{36BFA07D-3381-4BEB-B4D5-0E27BFD0EC7B}" presName="parentText" presStyleLbl="node1" presStyleIdx="4" presStyleCnt="7">
        <dgm:presLayoutVars>
          <dgm:chMax val="0"/>
          <dgm:bulletEnabled val="1"/>
        </dgm:presLayoutVars>
      </dgm:prSet>
      <dgm:spPr/>
      <dgm:t>
        <a:bodyPr/>
        <a:lstStyle/>
        <a:p>
          <a:endParaRPr lang="en-US"/>
        </a:p>
      </dgm:t>
    </dgm:pt>
    <dgm:pt modelId="{8BC5C4C1-BE42-4076-9059-CEF9D4297119}" type="pres">
      <dgm:prSet presAssocID="{36BFA07D-3381-4BEB-B4D5-0E27BFD0EC7B}" presName="negativeSpace" presStyleCnt="0"/>
      <dgm:spPr/>
    </dgm:pt>
    <dgm:pt modelId="{7820E9AA-0513-4B93-9CB0-26BAC4CC0874}" type="pres">
      <dgm:prSet presAssocID="{36BFA07D-3381-4BEB-B4D5-0E27BFD0EC7B}" presName="childText" presStyleLbl="conFgAcc1" presStyleIdx="4" presStyleCnt="7" custScaleX="83400">
        <dgm:presLayoutVars>
          <dgm:bulletEnabled val="1"/>
        </dgm:presLayoutVars>
      </dgm:prSet>
      <dgm:spPr/>
    </dgm:pt>
    <dgm:pt modelId="{E469BD4A-8A15-400D-853E-332AF5C9DF3B}" type="pres">
      <dgm:prSet presAssocID="{D47DDAF9-F533-44E9-ADA7-2379F0296FB2}" presName="spaceBetweenRectangles" presStyleCnt="0"/>
      <dgm:spPr/>
    </dgm:pt>
    <dgm:pt modelId="{1D8CDC9C-77E4-40F2-81E3-6472D557D4D9}" type="pres">
      <dgm:prSet presAssocID="{D935741C-5046-4198-9681-341A9641AEF1}" presName="parentLin" presStyleCnt="0"/>
      <dgm:spPr/>
    </dgm:pt>
    <dgm:pt modelId="{E1B903DC-80F7-48DE-B1DB-12C1C71403CA}" type="pres">
      <dgm:prSet presAssocID="{D935741C-5046-4198-9681-341A9641AEF1}" presName="parentLeftMargin" presStyleLbl="node1" presStyleIdx="4" presStyleCnt="7"/>
      <dgm:spPr/>
      <dgm:t>
        <a:bodyPr/>
        <a:lstStyle/>
        <a:p>
          <a:endParaRPr lang="en-US"/>
        </a:p>
      </dgm:t>
    </dgm:pt>
    <dgm:pt modelId="{DABFF528-6C93-4DB1-9995-1C1B0734BA26}" type="pres">
      <dgm:prSet presAssocID="{D935741C-5046-4198-9681-341A9641AEF1}" presName="parentText" presStyleLbl="node1" presStyleIdx="5" presStyleCnt="7">
        <dgm:presLayoutVars>
          <dgm:chMax val="0"/>
          <dgm:bulletEnabled val="1"/>
        </dgm:presLayoutVars>
      </dgm:prSet>
      <dgm:spPr/>
      <dgm:t>
        <a:bodyPr/>
        <a:lstStyle/>
        <a:p>
          <a:endParaRPr lang="en-US"/>
        </a:p>
      </dgm:t>
    </dgm:pt>
    <dgm:pt modelId="{026BD6C8-0E7C-434F-8DD8-8D853ED9EE0D}" type="pres">
      <dgm:prSet presAssocID="{D935741C-5046-4198-9681-341A9641AEF1}" presName="negativeSpace" presStyleCnt="0"/>
      <dgm:spPr/>
    </dgm:pt>
    <dgm:pt modelId="{3ADC83C4-1D8D-4E68-BF51-E55337F147AD}" type="pres">
      <dgm:prSet presAssocID="{D935741C-5046-4198-9681-341A9641AEF1}" presName="childText" presStyleLbl="conFgAcc1" presStyleIdx="5" presStyleCnt="7" custScaleX="83400">
        <dgm:presLayoutVars>
          <dgm:bulletEnabled val="1"/>
        </dgm:presLayoutVars>
      </dgm:prSet>
      <dgm:spPr/>
    </dgm:pt>
    <dgm:pt modelId="{5AF85B7D-466C-4D7C-AECD-7B302B0C693C}" type="pres">
      <dgm:prSet presAssocID="{8DC70FC9-4C9D-435B-8DE4-FAD2C2AF5BDD}" presName="spaceBetweenRectangles" presStyleCnt="0"/>
      <dgm:spPr/>
    </dgm:pt>
    <dgm:pt modelId="{3F7F6A81-060A-4DC3-B2B4-F858D821050A}" type="pres">
      <dgm:prSet presAssocID="{DE867A48-0D63-45B7-837C-2928B9D30E5C}" presName="parentLin" presStyleCnt="0"/>
      <dgm:spPr/>
    </dgm:pt>
    <dgm:pt modelId="{542C603F-55EC-413A-883F-57EE73F08DE0}" type="pres">
      <dgm:prSet presAssocID="{DE867A48-0D63-45B7-837C-2928B9D30E5C}" presName="parentLeftMargin" presStyleLbl="node1" presStyleIdx="5" presStyleCnt="7"/>
      <dgm:spPr/>
      <dgm:t>
        <a:bodyPr/>
        <a:lstStyle/>
        <a:p>
          <a:endParaRPr lang="en-US"/>
        </a:p>
      </dgm:t>
    </dgm:pt>
    <dgm:pt modelId="{B8EFBACE-A7B9-40D4-BE16-7BEAD2CA2615}" type="pres">
      <dgm:prSet presAssocID="{DE867A48-0D63-45B7-837C-2928B9D30E5C}" presName="parentText" presStyleLbl="node1" presStyleIdx="6" presStyleCnt="7">
        <dgm:presLayoutVars>
          <dgm:chMax val="0"/>
          <dgm:bulletEnabled val="1"/>
        </dgm:presLayoutVars>
      </dgm:prSet>
      <dgm:spPr/>
      <dgm:t>
        <a:bodyPr/>
        <a:lstStyle/>
        <a:p>
          <a:endParaRPr lang="en-US"/>
        </a:p>
      </dgm:t>
    </dgm:pt>
    <dgm:pt modelId="{B69FF20C-AFDB-4771-9A7E-1E1362F2B06D}" type="pres">
      <dgm:prSet presAssocID="{DE867A48-0D63-45B7-837C-2928B9D30E5C}" presName="negativeSpace" presStyleCnt="0"/>
      <dgm:spPr/>
    </dgm:pt>
    <dgm:pt modelId="{2F07E352-5789-42DD-892A-247E093EB9CA}" type="pres">
      <dgm:prSet presAssocID="{DE867A48-0D63-45B7-837C-2928B9D30E5C}" presName="childText" presStyleLbl="conFgAcc1" presStyleIdx="6" presStyleCnt="7" custScaleX="83400">
        <dgm:presLayoutVars>
          <dgm:bulletEnabled val="1"/>
        </dgm:presLayoutVars>
      </dgm:prSet>
      <dgm:spPr/>
    </dgm:pt>
  </dgm:ptLst>
  <dgm:cxnLst>
    <dgm:cxn modelId="{9A871EFC-2F78-455F-9249-1157EF8D021E}" type="presOf" srcId="{36BFA07D-3381-4BEB-B4D5-0E27BFD0EC7B}" destId="{422F0C3A-BC75-47D7-A563-6D43E5BB6D7A}" srcOrd="1" destOrd="0" presId="urn:microsoft.com/office/officeart/2005/8/layout/list1"/>
    <dgm:cxn modelId="{A01AD49D-ADC2-46CF-8940-1DE53307ECEF}" type="presOf" srcId="{064B993A-C1E4-4469-ABA8-BA9A7D6DAE45}" destId="{37894AF2-D5AB-4C94-AC01-D9A73A96109A}" srcOrd="0" destOrd="0" presId="urn:microsoft.com/office/officeart/2005/8/layout/list1"/>
    <dgm:cxn modelId="{373B4126-8EE2-470F-9DEF-16EC0189AB93}" srcId="{6B424611-2C12-4098-A2FC-0096E58025E9}" destId="{8F0C1D14-B393-4633-948D-10EE2F190115}" srcOrd="2" destOrd="0" parTransId="{3F169F91-D8D9-45A5-BA13-ACE8C9544A9E}" sibTransId="{C0ED37EA-1521-4669-A9EE-0455348951E8}"/>
    <dgm:cxn modelId="{B8D9FDBB-3E36-46A2-9AA2-01451B93DF92}" srcId="{6B424611-2C12-4098-A2FC-0096E58025E9}" destId="{36BFA07D-3381-4BEB-B4D5-0E27BFD0EC7B}" srcOrd="4" destOrd="0" parTransId="{9E5546F5-A371-407B-A895-2AEF6EBDE09A}" sibTransId="{D47DDAF9-F533-44E9-ADA7-2379F0296FB2}"/>
    <dgm:cxn modelId="{ECE62CDF-914E-4CB5-83F8-7243DF23FE79}" type="presOf" srcId="{D935741C-5046-4198-9681-341A9641AEF1}" destId="{E1B903DC-80F7-48DE-B1DB-12C1C71403CA}" srcOrd="0" destOrd="0" presId="urn:microsoft.com/office/officeart/2005/8/layout/list1"/>
    <dgm:cxn modelId="{A392F645-8A7A-4E7B-8174-3E0172ED09E4}" srcId="{6B424611-2C12-4098-A2FC-0096E58025E9}" destId="{050ADFEE-4084-45BF-B2B8-FA5F47ABB41F}" srcOrd="0" destOrd="0" parTransId="{79FE2D65-F199-4191-9480-B52BEB538986}" sibTransId="{C7963033-0A2F-4918-809E-D9C6CF8AF443}"/>
    <dgm:cxn modelId="{04345E97-035C-4253-AFB3-5E7281C66EEF}" type="presOf" srcId="{6B424611-2C12-4098-A2FC-0096E58025E9}" destId="{1A9CABC8-1B1D-4D3E-8DCD-C34ABFA74B85}" srcOrd="0" destOrd="0" presId="urn:microsoft.com/office/officeart/2005/8/layout/list1"/>
    <dgm:cxn modelId="{160F2311-B6B0-4E56-A94E-F395E6AA3ABE}" type="presOf" srcId="{36BFA07D-3381-4BEB-B4D5-0E27BFD0EC7B}" destId="{08703BA9-7E7F-4E6E-97C5-7BB56E55C21F}" srcOrd="0" destOrd="0" presId="urn:microsoft.com/office/officeart/2005/8/layout/list1"/>
    <dgm:cxn modelId="{0B800BEA-4DF4-4FAB-B31D-48FD35066253}" type="presOf" srcId="{DE867A48-0D63-45B7-837C-2928B9D30E5C}" destId="{542C603F-55EC-413A-883F-57EE73F08DE0}" srcOrd="0" destOrd="0" presId="urn:microsoft.com/office/officeart/2005/8/layout/list1"/>
    <dgm:cxn modelId="{CE4860CA-50F9-47DF-895A-5959D1406BAD}" type="presOf" srcId="{8F0C1D14-B393-4633-948D-10EE2F190115}" destId="{5F64DFE2-A422-4F93-B400-ACE7C829AB77}" srcOrd="0" destOrd="0" presId="urn:microsoft.com/office/officeart/2005/8/layout/list1"/>
    <dgm:cxn modelId="{1EA0BD79-4B91-480C-BB51-61B1D47E3666}" type="presOf" srcId="{CF9A5AE8-C516-419C-9B20-1D192549C068}" destId="{C258F669-2F03-40F9-8D51-EA4966C76B52}" srcOrd="1" destOrd="0" presId="urn:microsoft.com/office/officeart/2005/8/layout/list1"/>
    <dgm:cxn modelId="{05CC360A-81BF-462E-843D-4BA9A05582C2}" type="presOf" srcId="{DE867A48-0D63-45B7-837C-2928B9D30E5C}" destId="{B8EFBACE-A7B9-40D4-BE16-7BEAD2CA2615}" srcOrd="1" destOrd="0" presId="urn:microsoft.com/office/officeart/2005/8/layout/list1"/>
    <dgm:cxn modelId="{B6D7449F-B504-467B-8CC6-AA4C3A85E5A6}" type="presOf" srcId="{050ADFEE-4084-45BF-B2B8-FA5F47ABB41F}" destId="{FB342491-50DF-4E9D-A45B-012D349508CC}" srcOrd="0" destOrd="0" presId="urn:microsoft.com/office/officeart/2005/8/layout/list1"/>
    <dgm:cxn modelId="{F19446DD-0295-4785-821B-9316F845EE23}" type="presOf" srcId="{8F0C1D14-B393-4633-948D-10EE2F190115}" destId="{AAE6E3CB-725C-448D-9443-5BB6C12437D7}" srcOrd="1" destOrd="0" presId="urn:microsoft.com/office/officeart/2005/8/layout/list1"/>
    <dgm:cxn modelId="{840007A8-6E0D-4FBF-9204-7ABBE5340382}" srcId="{6B424611-2C12-4098-A2FC-0096E58025E9}" destId="{064B993A-C1E4-4469-ABA8-BA9A7D6DAE45}" srcOrd="3" destOrd="0" parTransId="{39AFCBA1-9905-4C72-B0CE-E33D462DF1BC}" sibTransId="{CD721C8A-2201-4205-89CC-2AF79C58B872}"/>
    <dgm:cxn modelId="{FCFF0071-931C-4B3F-BF16-98B7ABF46A2B}" type="presOf" srcId="{D935741C-5046-4198-9681-341A9641AEF1}" destId="{DABFF528-6C93-4DB1-9995-1C1B0734BA26}" srcOrd="1" destOrd="0" presId="urn:microsoft.com/office/officeart/2005/8/layout/list1"/>
    <dgm:cxn modelId="{C0CB2390-DEDD-4519-8F7E-5322C32DC979}" srcId="{6B424611-2C12-4098-A2FC-0096E58025E9}" destId="{CF9A5AE8-C516-419C-9B20-1D192549C068}" srcOrd="1" destOrd="0" parTransId="{931D15A0-D01A-4495-93FA-A5E81DA26C9B}" sibTransId="{651F788D-4E76-40CA-AA77-B8EFD0ECBCD9}"/>
    <dgm:cxn modelId="{1417F793-0D07-4894-B702-2E9D06DAA20F}" type="presOf" srcId="{CF9A5AE8-C516-419C-9B20-1D192549C068}" destId="{1ABE0BDF-F7E2-4F39-A158-FC31179677E5}" srcOrd="0" destOrd="0" presId="urn:microsoft.com/office/officeart/2005/8/layout/list1"/>
    <dgm:cxn modelId="{C0A08B9D-CCA8-47D5-A4FD-707192E0EC64}" type="presOf" srcId="{050ADFEE-4084-45BF-B2B8-FA5F47ABB41F}" destId="{9F76AC4B-399A-4EB3-A68A-05020A7C7D98}" srcOrd="1" destOrd="0" presId="urn:microsoft.com/office/officeart/2005/8/layout/list1"/>
    <dgm:cxn modelId="{98029983-8AD7-4EF9-93E4-DCDF3833968F}" srcId="{6B424611-2C12-4098-A2FC-0096E58025E9}" destId="{DE867A48-0D63-45B7-837C-2928B9D30E5C}" srcOrd="6" destOrd="0" parTransId="{B4976F65-BCDA-410F-B33F-112A8E6C07C4}" sibTransId="{044BEFE2-4A3F-4453-AF19-F1D1C6508072}"/>
    <dgm:cxn modelId="{3736F4EB-220C-415C-8B3C-54366FC72706}" srcId="{6B424611-2C12-4098-A2FC-0096E58025E9}" destId="{D935741C-5046-4198-9681-341A9641AEF1}" srcOrd="5" destOrd="0" parTransId="{CF846F73-91C2-4A55-BB27-1E737F469B49}" sibTransId="{8DC70FC9-4C9D-435B-8DE4-FAD2C2AF5BDD}"/>
    <dgm:cxn modelId="{E0321F8B-4B6F-48C7-8A9C-0DCE75652C11}" type="presOf" srcId="{064B993A-C1E4-4469-ABA8-BA9A7D6DAE45}" destId="{2935FB94-6EEF-4794-B515-00A86D8958BF}" srcOrd="1" destOrd="0" presId="urn:microsoft.com/office/officeart/2005/8/layout/list1"/>
    <dgm:cxn modelId="{A98CCE28-5C43-47A6-8213-20D947AD4331}" type="presParOf" srcId="{1A9CABC8-1B1D-4D3E-8DCD-C34ABFA74B85}" destId="{25107838-E496-4185-82DF-3948680F6D80}" srcOrd="0" destOrd="0" presId="urn:microsoft.com/office/officeart/2005/8/layout/list1"/>
    <dgm:cxn modelId="{7167D739-EB41-432A-999D-C422FA43AEEC}" type="presParOf" srcId="{25107838-E496-4185-82DF-3948680F6D80}" destId="{FB342491-50DF-4E9D-A45B-012D349508CC}" srcOrd="0" destOrd="0" presId="urn:microsoft.com/office/officeart/2005/8/layout/list1"/>
    <dgm:cxn modelId="{03A9E210-8840-4F82-84AA-C5C474C6A916}" type="presParOf" srcId="{25107838-E496-4185-82DF-3948680F6D80}" destId="{9F76AC4B-399A-4EB3-A68A-05020A7C7D98}" srcOrd="1" destOrd="0" presId="urn:microsoft.com/office/officeart/2005/8/layout/list1"/>
    <dgm:cxn modelId="{EE092F10-0EEA-4018-AD55-2B51D0900FA2}" type="presParOf" srcId="{1A9CABC8-1B1D-4D3E-8DCD-C34ABFA74B85}" destId="{EFBBDBDE-DD01-4165-851F-AFC8A9868955}" srcOrd="1" destOrd="0" presId="urn:microsoft.com/office/officeart/2005/8/layout/list1"/>
    <dgm:cxn modelId="{57EBC7C9-5041-400E-8B82-67F57827D022}" type="presParOf" srcId="{1A9CABC8-1B1D-4D3E-8DCD-C34ABFA74B85}" destId="{CE80758B-02DF-4D48-955B-0B72616A3B7D}" srcOrd="2" destOrd="0" presId="urn:microsoft.com/office/officeart/2005/8/layout/list1"/>
    <dgm:cxn modelId="{D2EF196C-438C-4764-97E2-13E8594C7C40}" type="presParOf" srcId="{1A9CABC8-1B1D-4D3E-8DCD-C34ABFA74B85}" destId="{B48CD6A6-E492-40EB-A9E4-69C8A707B069}" srcOrd="3" destOrd="0" presId="urn:microsoft.com/office/officeart/2005/8/layout/list1"/>
    <dgm:cxn modelId="{49AEF5D8-9253-4D81-B601-0128BADC2B3B}" type="presParOf" srcId="{1A9CABC8-1B1D-4D3E-8DCD-C34ABFA74B85}" destId="{BD79D7DE-D02B-425B-BEE8-7C5C8BE546AE}" srcOrd="4" destOrd="0" presId="urn:microsoft.com/office/officeart/2005/8/layout/list1"/>
    <dgm:cxn modelId="{C579ACC6-F744-42BC-B08E-E9786E924F0F}" type="presParOf" srcId="{BD79D7DE-D02B-425B-BEE8-7C5C8BE546AE}" destId="{1ABE0BDF-F7E2-4F39-A158-FC31179677E5}" srcOrd="0" destOrd="0" presId="urn:microsoft.com/office/officeart/2005/8/layout/list1"/>
    <dgm:cxn modelId="{4BDDEA7B-13B4-4D97-8F90-4AF46667B006}" type="presParOf" srcId="{BD79D7DE-D02B-425B-BEE8-7C5C8BE546AE}" destId="{C258F669-2F03-40F9-8D51-EA4966C76B52}" srcOrd="1" destOrd="0" presId="urn:microsoft.com/office/officeart/2005/8/layout/list1"/>
    <dgm:cxn modelId="{BB320A02-C21F-4F3B-9076-A65A8A8018C8}" type="presParOf" srcId="{1A9CABC8-1B1D-4D3E-8DCD-C34ABFA74B85}" destId="{DCE55D17-CFEF-45B4-8751-4A21BB6570D3}" srcOrd="5" destOrd="0" presId="urn:microsoft.com/office/officeart/2005/8/layout/list1"/>
    <dgm:cxn modelId="{9A651DF9-F156-4346-876B-282EBD40EB98}" type="presParOf" srcId="{1A9CABC8-1B1D-4D3E-8DCD-C34ABFA74B85}" destId="{9623EB60-C81C-4300-BE75-B8E637B2E18F}" srcOrd="6" destOrd="0" presId="urn:microsoft.com/office/officeart/2005/8/layout/list1"/>
    <dgm:cxn modelId="{2595C51F-4718-41A0-8CB7-7B9D9CDA5B84}" type="presParOf" srcId="{1A9CABC8-1B1D-4D3E-8DCD-C34ABFA74B85}" destId="{9592B8D2-30B7-4779-ADBA-603D9A295371}" srcOrd="7" destOrd="0" presId="urn:microsoft.com/office/officeart/2005/8/layout/list1"/>
    <dgm:cxn modelId="{65CF0BC7-90B5-4B62-A8BA-3A814A75D8DA}" type="presParOf" srcId="{1A9CABC8-1B1D-4D3E-8DCD-C34ABFA74B85}" destId="{1343A355-8F8B-4546-AE53-984413DE2572}" srcOrd="8" destOrd="0" presId="urn:microsoft.com/office/officeart/2005/8/layout/list1"/>
    <dgm:cxn modelId="{BBB45FDF-7989-46ED-A33F-54E381DEF54C}" type="presParOf" srcId="{1343A355-8F8B-4546-AE53-984413DE2572}" destId="{5F64DFE2-A422-4F93-B400-ACE7C829AB77}" srcOrd="0" destOrd="0" presId="urn:microsoft.com/office/officeart/2005/8/layout/list1"/>
    <dgm:cxn modelId="{D7D4ED42-F5F8-4DD7-8453-6B0CB1C78DFE}" type="presParOf" srcId="{1343A355-8F8B-4546-AE53-984413DE2572}" destId="{AAE6E3CB-725C-448D-9443-5BB6C12437D7}" srcOrd="1" destOrd="0" presId="urn:microsoft.com/office/officeart/2005/8/layout/list1"/>
    <dgm:cxn modelId="{2FEEF961-D8C4-4A6D-BB32-1D24C1FDDD07}" type="presParOf" srcId="{1A9CABC8-1B1D-4D3E-8DCD-C34ABFA74B85}" destId="{4C68C7AC-DB5A-492D-95F9-204C34B0BE3D}" srcOrd="9" destOrd="0" presId="urn:microsoft.com/office/officeart/2005/8/layout/list1"/>
    <dgm:cxn modelId="{167D57F0-ECF5-4140-98F4-37ACE9A8FBE7}" type="presParOf" srcId="{1A9CABC8-1B1D-4D3E-8DCD-C34ABFA74B85}" destId="{F56CAC55-7F1C-449F-B57E-0B2490D7C3C2}" srcOrd="10" destOrd="0" presId="urn:microsoft.com/office/officeart/2005/8/layout/list1"/>
    <dgm:cxn modelId="{1A0AF1AF-0B67-42FD-989E-DFFB660FE29A}" type="presParOf" srcId="{1A9CABC8-1B1D-4D3E-8DCD-C34ABFA74B85}" destId="{D0442B07-7193-41B6-B0E3-BE5D5BC9DFEB}" srcOrd="11" destOrd="0" presId="urn:microsoft.com/office/officeart/2005/8/layout/list1"/>
    <dgm:cxn modelId="{32F3A071-7FD7-4DFD-A415-7991E431F50B}" type="presParOf" srcId="{1A9CABC8-1B1D-4D3E-8DCD-C34ABFA74B85}" destId="{5CF42F21-6398-4E09-9163-C9EF30211E6D}" srcOrd="12" destOrd="0" presId="urn:microsoft.com/office/officeart/2005/8/layout/list1"/>
    <dgm:cxn modelId="{E694C7BB-4B03-4EA1-A385-D4642425F94E}" type="presParOf" srcId="{5CF42F21-6398-4E09-9163-C9EF30211E6D}" destId="{37894AF2-D5AB-4C94-AC01-D9A73A96109A}" srcOrd="0" destOrd="0" presId="urn:microsoft.com/office/officeart/2005/8/layout/list1"/>
    <dgm:cxn modelId="{363BE0A0-11F4-44D2-8A8E-A3232567677B}" type="presParOf" srcId="{5CF42F21-6398-4E09-9163-C9EF30211E6D}" destId="{2935FB94-6EEF-4794-B515-00A86D8958BF}" srcOrd="1" destOrd="0" presId="urn:microsoft.com/office/officeart/2005/8/layout/list1"/>
    <dgm:cxn modelId="{DA7D7D2B-C4E5-4E5E-84B1-BCC2B266A38A}" type="presParOf" srcId="{1A9CABC8-1B1D-4D3E-8DCD-C34ABFA74B85}" destId="{2CA757A7-0239-4D49-9B7E-170AE5FE1DF8}" srcOrd="13" destOrd="0" presId="urn:microsoft.com/office/officeart/2005/8/layout/list1"/>
    <dgm:cxn modelId="{603FC6B0-8916-43CB-994B-FAC57AD731F8}" type="presParOf" srcId="{1A9CABC8-1B1D-4D3E-8DCD-C34ABFA74B85}" destId="{2D48704F-221C-45E5-9FCE-F95FD9821B41}" srcOrd="14" destOrd="0" presId="urn:microsoft.com/office/officeart/2005/8/layout/list1"/>
    <dgm:cxn modelId="{EED5BAE0-C124-488D-887F-11C749411558}" type="presParOf" srcId="{1A9CABC8-1B1D-4D3E-8DCD-C34ABFA74B85}" destId="{7C6487B5-4611-4E63-827D-D37E85B52582}" srcOrd="15" destOrd="0" presId="urn:microsoft.com/office/officeart/2005/8/layout/list1"/>
    <dgm:cxn modelId="{5319F047-12EC-45C7-8A86-17FCB7DB3977}" type="presParOf" srcId="{1A9CABC8-1B1D-4D3E-8DCD-C34ABFA74B85}" destId="{BFA52A00-59C7-404A-8339-CA998D3F74FE}" srcOrd="16" destOrd="0" presId="urn:microsoft.com/office/officeart/2005/8/layout/list1"/>
    <dgm:cxn modelId="{4BB04AFD-4000-4723-BB3F-8AE541E0DCE9}" type="presParOf" srcId="{BFA52A00-59C7-404A-8339-CA998D3F74FE}" destId="{08703BA9-7E7F-4E6E-97C5-7BB56E55C21F}" srcOrd="0" destOrd="0" presId="urn:microsoft.com/office/officeart/2005/8/layout/list1"/>
    <dgm:cxn modelId="{9B39F206-6163-4A5E-B7AD-DDFA0126FE06}" type="presParOf" srcId="{BFA52A00-59C7-404A-8339-CA998D3F74FE}" destId="{422F0C3A-BC75-47D7-A563-6D43E5BB6D7A}" srcOrd="1" destOrd="0" presId="urn:microsoft.com/office/officeart/2005/8/layout/list1"/>
    <dgm:cxn modelId="{0DA4115A-883B-43B1-8009-3EB8E2F41A0B}" type="presParOf" srcId="{1A9CABC8-1B1D-4D3E-8DCD-C34ABFA74B85}" destId="{8BC5C4C1-BE42-4076-9059-CEF9D4297119}" srcOrd="17" destOrd="0" presId="urn:microsoft.com/office/officeart/2005/8/layout/list1"/>
    <dgm:cxn modelId="{4C1E7BCD-2FA2-4E2C-9DFB-4BA59F1907E4}" type="presParOf" srcId="{1A9CABC8-1B1D-4D3E-8DCD-C34ABFA74B85}" destId="{7820E9AA-0513-4B93-9CB0-26BAC4CC0874}" srcOrd="18" destOrd="0" presId="urn:microsoft.com/office/officeart/2005/8/layout/list1"/>
    <dgm:cxn modelId="{1425A3EB-A06E-49DF-9D60-902F75F37FE9}" type="presParOf" srcId="{1A9CABC8-1B1D-4D3E-8DCD-C34ABFA74B85}" destId="{E469BD4A-8A15-400D-853E-332AF5C9DF3B}" srcOrd="19" destOrd="0" presId="urn:microsoft.com/office/officeart/2005/8/layout/list1"/>
    <dgm:cxn modelId="{BEFCF3E6-F08E-49C5-BACD-9978D2D564D6}" type="presParOf" srcId="{1A9CABC8-1B1D-4D3E-8DCD-C34ABFA74B85}" destId="{1D8CDC9C-77E4-40F2-81E3-6472D557D4D9}" srcOrd="20" destOrd="0" presId="urn:microsoft.com/office/officeart/2005/8/layout/list1"/>
    <dgm:cxn modelId="{EBB3530E-2629-49F8-8971-CB1F50C15889}" type="presParOf" srcId="{1D8CDC9C-77E4-40F2-81E3-6472D557D4D9}" destId="{E1B903DC-80F7-48DE-B1DB-12C1C71403CA}" srcOrd="0" destOrd="0" presId="urn:microsoft.com/office/officeart/2005/8/layout/list1"/>
    <dgm:cxn modelId="{48C44593-DF7F-4023-8ECB-6EEAFB0F4CE9}" type="presParOf" srcId="{1D8CDC9C-77E4-40F2-81E3-6472D557D4D9}" destId="{DABFF528-6C93-4DB1-9995-1C1B0734BA26}" srcOrd="1" destOrd="0" presId="urn:microsoft.com/office/officeart/2005/8/layout/list1"/>
    <dgm:cxn modelId="{8BFA6441-82B4-47CD-B769-3D93DAAAAC2C}" type="presParOf" srcId="{1A9CABC8-1B1D-4D3E-8DCD-C34ABFA74B85}" destId="{026BD6C8-0E7C-434F-8DD8-8D853ED9EE0D}" srcOrd="21" destOrd="0" presId="urn:microsoft.com/office/officeart/2005/8/layout/list1"/>
    <dgm:cxn modelId="{F4B6BAE6-A6AF-4079-9767-3A1F42C791FD}" type="presParOf" srcId="{1A9CABC8-1B1D-4D3E-8DCD-C34ABFA74B85}" destId="{3ADC83C4-1D8D-4E68-BF51-E55337F147AD}" srcOrd="22" destOrd="0" presId="urn:microsoft.com/office/officeart/2005/8/layout/list1"/>
    <dgm:cxn modelId="{3CE4EDC2-C732-4756-BE98-FA3361DEB63E}" type="presParOf" srcId="{1A9CABC8-1B1D-4D3E-8DCD-C34ABFA74B85}" destId="{5AF85B7D-466C-4D7C-AECD-7B302B0C693C}" srcOrd="23" destOrd="0" presId="urn:microsoft.com/office/officeart/2005/8/layout/list1"/>
    <dgm:cxn modelId="{F728541C-8831-4929-A4F1-3B59D4D4FA36}" type="presParOf" srcId="{1A9CABC8-1B1D-4D3E-8DCD-C34ABFA74B85}" destId="{3F7F6A81-060A-4DC3-B2B4-F858D821050A}" srcOrd="24" destOrd="0" presId="urn:microsoft.com/office/officeart/2005/8/layout/list1"/>
    <dgm:cxn modelId="{2727A4FD-D6B6-4251-B982-76FBC69576C9}" type="presParOf" srcId="{3F7F6A81-060A-4DC3-B2B4-F858D821050A}" destId="{542C603F-55EC-413A-883F-57EE73F08DE0}" srcOrd="0" destOrd="0" presId="urn:microsoft.com/office/officeart/2005/8/layout/list1"/>
    <dgm:cxn modelId="{23CE491F-03CA-4B2B-8873-18ADF307E4A3}" type="presParOf" srcId="{3F7F6A81-060A-4DC3-B2B4-F858D821050A}" destId="{B8EFBACE-A7B9-40D4-BE16-7BEAD2CA2615}" srcOrd="1" destOrd="0" presId="urn:microsoft.com/office/officeart/2005/8/layout/list1"/>
    <dgm:cxn modelId="{0506D630-E35E-4CF5-9F1A-4796AA2CB017}" type="presParOf" srcId="{1A9CABC8-1B1D-4D3E-8DCD-C34ABFA74B85}" destId="{B69FF20C-AFDB-4771-9A7E-1E1362F2B06D}" srcOrd="25" destOrd="0" presId="urn:microsoft.com/office/officeart/2005/8/layout/list1"/>
    <dgm:cxn modelId="{70E874D0-0181-4DD2-A058-067EB5E05793}" type="presParOf" srcId="{1A9CABC8-1B1D-4D3E-8DCD-C34ABFA74B85}" destId="{2F07E352-5789-42DD-892A-247E093EB9CA}"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E0EC1A-6C05-4385-ACE4-3A2B96AB1B8F}" type="doc">
      <dgm:prSet loTypeId="urn:microsoft.com/office/officeart/2005/8/layout/process1" loCatId="process" qsTypeId="urn:microsoft.com/office/officeart/2005/8/quickstyle/simple3" qsCatId="simple" csTypeId="urn:microsoft.com/office/officeart/2005/8/colors/accent1_4" csCatId="accent1" phldr="1"/>
      <dgm:spPr/>
    </dgm:pt>
    <dgm:pt modelId="{FC0E9A2A-2358-4A9E-A22A-731E8AEB6059}">
      <dgm:prSet/>
      <dgm:spPr/>
      <dgm:t>
        <a:bodyPr/>
        <a:lstStyle/>
        <a:p>
          <a:r>
            <a:rPr lang="tr-TR" dirty="0" smtClean="0">
              <a:latin typeface="Calibri" pitchFamily="34" charset="0"/>
              <a:cs typeface="Calibri" pitchFamily="34" charset="0"/>
            </a:rPr>
            <a:t>İdari Hizmetlerde</a:t>
          </a:r>
        </a:p>
        <a:p>
          <a:r>
            <a:rPr lang="tr-TR" dirty="0" smtClean="0">
              <a:latin typeface="Calibri" pitchFamily="34" charset="0"/>
              <a:cs typeface="Calibri" pitchFamily="34" charset="0"/>
            </a:rPr>
            <a:t>Kullanılmak Üzere Her Okula Bir Bilgisayar</a:t>
          </a:r>
        </a:p>
      </dgm:t>
    </dgm:pt>
    <dgm:pt modelId="{AEC3A6D5-E23E-4640-B751-0554A905ADE6}" type="parTrans" cxnId="{5302EEFB-437A-46DA-8088-92D5073B34A2}">
      <dgm:prSet/>
      <dgm:spPr/>
      <dgm:t>
        <a:bodyPr/>
        <a:lstStyle/>
        <a:p>
          <a:endParaRPr lang="tr-TR">
            <a:latin typeface="Calibri" pitchFamily="34" charset="0"/>
            <a:cs typeface="Calibri" pitchFamily="34" charset="0"/>
          </a:endParaRPr>
        </a:p>
      </dgm:t>
    </dgm:pt>
    <dgm:pt modelId="{2C9B0F48-558B-415E-901B-89A5DE970C1F}" type="sibTrans" cxnId="{5302EEFB-437A-46DA-8088-92D5073B34A2}">
      <dgm:prSet/>
      <dgm:spPr/>
      <dgm:t>
        <a:bodyPr/>
        <a:lstStyle/>
        <a:p>
          <a:endParaRPr lang="tr-TR">
            <a:latin typeface="Calibri" pitchFamily="34" charset="0"/>
            <a:cs typeface="Calibri" pitchFamily="34" charset="0"/>
          </a:endParaRPr>
        </a:p>
      </dgm:t>
    </dgm:pt>
    <dgm:pt modelId="{A55C2DAD-7D62-4DC5-BE45-F4823408F243}">
      <dgm:prSet/>
      <dgm:spPr/>
      <dgm:t>
        <a:bodyPr/>
        <a:lstStyle/>
        <a:p>
          <a:r>
            <a:rPr lang="tr-TR" dirty="0" smtClean="0">
              <a:latin typeface="Calibri" pitchFamily="34" charset="0"/>
              <a:cs typeface="Calibri" pitchFamily="34" charset="0"/>
            </a:rPr>
            <a:t>Her Okula Bir Bilgisayar Laboratuvarı</a:t>
          </a:r>
        </a:p>
      </dgm:t>
    </dgm:pt>
    <dgm:pt modelId="{B7031FBC-2A11-4698-A58D-0E160642F9F6}" type="parTrans" cxnId="{B55184AF-0449-434B-99E8-917514A32207}">
      <dgm:prSet/>
      <dgm:spPr/>
      <dgm:t>
        <a:bodyPr/>
        <a:lstStyle/>
        <a:p>
          <a:endParaRPr lang="tr-TR">
            <a:latin typeface="Calibri" pitchFamily="34" charset="0"/>
            <a:cs typeface="Calibri" pitchFamily="34" charset="0"/>
          </a:endParaRPr>
        </a:p>
      </dgm:t>
    </dgm:pt>
    <dgm:pt modelId="{9772EA19-16BB-4E66-BB5B-B75FB9015E50}" type="sibTrans" cxnId="{B55184AF-0449-434B-99E8-917514A32207}">
      <dgm:prSet/>
      <dgm:spPr/>
      <dgm:t>
        <a:bodyPr/>
        <a:lstStyle/>
        <a:p>
          <a:endParaRPr lang="tr-TR">
            <a:latin typeface="Calibri" pitchFamily="34" charset="0"/>
            <a:cs typeface="Calibri" pitchFamily="34" charset="0"/>
          </a:endParaRPr>
        </a:p>
      </dgm:t>
    </dgm:pt>
    <dgm:pt modelId="{86C0C1D0-5F36-437E-992A-753A7994678A}">
      <dgm:prSet/>
      <dgm:spPr/>
      <dgm:t>
        <a:bodyPr/>
        <a:lstStyle/>
        <a:p>
          <a:r>
            <a:rPr lang="tr-TR" dirty="0" smtClean="0">
              <a:latin typeface="Calibri" pitchFamily="34" charset="0"/>
              <a:cs typeface="Calibri" pitchFamily="34" charset="0"/>
            </a:rPr>
            <a:t>Sınıf İçinde BT Kullanımı</a:t>
          </a:r>
        </a:p>
      </dgm:t>
    </dgm:pt>
    <dgm:pt modelId="{54183063-EDD9-40A9-AA17-AFD52AE82E1C}" type="parTrans" cxnId="{8A15DB7C-F0DF-40FC-8591-C708863A5985}">
      <dgm:prSet/>
      <dgm:spPr/>
      <dgm:t>
        <a:bodyPr/>
        <a:lstStyle/>
        <a:p>
          <a:endParaRPr lang="tr-TR">
            <a:latin typeface="Calibri" pitchFamily="34" charset="0"/>
            <a:cs typeface="Calibri" pitchFamily="34" charset="0"/>
          </a:endParaRPr>
        </a:p>
      </dgm:t>
    </dgm:pt>
    <dgm:pt modelId="{41C2727B-7383-4066-BCD6-2B7C8D2920F9}" type="sibTrans" cxnId="{8A15DB7C-F0DF-40FC-8591-C708863A5985}">
      <dgm:prSet/>
      <dgm:spPr/>
      <dgm:t>
        <a:bodyPr/>
        <a:lstStyle/>
        <a:p>
          <a:endParaRPr lang="tr-TR">
            <a:latin typeface="Calibri" pitchFamily="34" charset="0"/>
            <a:cs typeface="Calibri" pitchFamily="34" charset="0"/>
          </a:endParaRPr>
        </a:p>
      </dgm:t>
    </dgm:pt>
    <dgm:pt modelId="{807C17FC-EAA4-48F4-BA9A-5153FB9E35AC}">
      <dgm:prSet/>
      <dgm:spPr/>
      <dgm:t>
        <a:bodyPr/>
        <a:lstStyle/>
        <a:p>
          <a:r>
            <a:rPr lang="tr-TR" dirty="0" smtClean="0">
              <a:latin typeface="Calibri" pitchFamily="34" charset="0"/>
              <a:cs typeface="Calibri" pitchFamily="34" charset="0"/>
            </a:rPr>
            <a:t>Her Öğrenciye </a:t>
          </a:r>
        </a:p>
        <a:p>
          <a:r>
            <a:rPr lang="tr-TR" dirty="0" smtClean="0">
              <a:latin typeface="Calibri" pitchFamily="34" charset="0"/>
              <a:cs typeface="Calibri" pitchFamily="34" charset="0"/>
            </a:rPr>
            <a:t>E-Kitap (Tablet Bilgisayar)</a:t>
          </a:r>
        </a:p>
      </dgm:t>
    </dgm:pt>
    <dgm:pt modelId="{75F3610C-8962-4CD6-B24F-9755888772C6}" type="parTrans" cxnId="{BC1F45A8-1F81-443C-8576-19B9C61119D4}">
      <dgm:prSet/>
      <dgm:spPr/>
      <dgm:t>
        <a:bodyPr/>
        <a:lstStyle/>
        <a:p>
          <a:endParaRPr lang="tr-TR">
            <a:latin typeface="Calibri" pitchFamily="34" charset="0"/>
            <a:cs typeface="Calibri" pitchFamily="34" charset="0"/>
          </a:endParaRPr>
        </a:p>
      </dgm:t>
    </dgm:pt>
    <dgm:pt modelId="{711BB75C-CFF9-466B-9624-BB05AFF5EAD4}" type="sibTrans" cxnId="{BC1F45A8-1F81-443C-8576-19B9C61119D4}">
      <dgm:prSet/>
      <dgm:spPr/>
      <dgm:t>
        <a:bodyPr/>
        <a:lstStyle/>
        <a:p>
          <a:endParaRPr lang="tr-TR">
            <a:latin typeface="Calibri" pitchFamily="34" charset="0"/>
            <a:cs typeface="Calibri" pitchFamily="34" charset="0"/>
          </a:endParaRPr>
        </a:p>
      </dgm:t>
    </dgm:pt>
    <dgm:pt modelId="{E8A0A6CB-E0C9-495A-8A55-645AB3E80F6A}" type="pres">
      <dgm:prSet presAssocID="{D9E0EC1A-6C05-4385-ACE4-3A2B96AB1B8F}" presName="Name0" presStyleCnt="0">
        <dgm:presLayoutVars>
          <dgm:dir/>
          <dgm:resizeHandles val="exact"/>
        </dgm:presLayoutVars>
      </dgm:prSet>
      <dgm:spPr/>
    </dgm:pt>
    <dgm:pt modelId="{3DBFDF98-9165-42F7-AEEB-53A5AB9317C8}" type="pres">
      <dgm:prSet presAssocID="{FC0E9A2A-2358-4A9E-A22A-731E8AEB6059}" presName="node" presStyleLbl="node1" presStyleIdx="0" presStyleCnt="4">
        <dgm:presLayoutVars>
          <dgm:bulletEnabled val="1"/>
        </dgm:presLayoutVars>
      </dgm:prSet>
      <dgm:spPr/>
      <dgm:t>
        <a:bodyPr/>
        <a:lstStyle/>
        <a:p>
          <a:endParaRPr lang="tr-TR"/>
        </a:p>
      </dgm:t>
    </dgm:pt>
    <dgm:pt modelId="{61895547-F9FC-46C6-B547-BF039E340789}" type="pres">
      <dgm:prSet presAssocID="{2C9B0F48-558B-415E-901B-89A5DE970C1F}" presName="sibTrans" presStyleLbl="sibTrans2D1" presStyleIdx="0" presStyleCnt="3"/>
      <dgm:spPr/>
      <dgm:t>
        <a:bodyPr/>
        <a:lstStyle/>
        <a:p>
          <a:endParaRPr lang="tr-TR"/>
        </a:p>
      </dgm:t>
    </dgm:pt>
    <dgm:pt modelId="{9C5ADDB7-3E9E-4965-B9F0-392B619FE6A4}" type="pres">
      <dgm:prSet presAssocID="{2C9B0F48-558B-415E-901B-89A5DE970C1F}" presName="connectorText" presStyleLbl="sibTrans2D1" presStyleIdx="0" presStyleCnt="3"/>
      <dgm:spPr/>
      <dgm:t>
        <a:bodyPr/>
        <a:lstStyle/>
        <a:p>
          <a:endParaRPr lang="tr-TR"/>
        </a:p>
      </dgm:t>
    </dgm:pt>
    <dgm:pt modelId="{21DBB312-32CB-4008-B26B-345918A340B4}" type="pres">
      <dgm:prSet presAssocID="{A55C2DAD-7D62-4DC5-BE45-F4823408F243}" presName="node" presStyleLbl="node1" presStyleIdx="1" presStyleCnt="4">
        <dgm:presLayoutVars>
          <dgm:bulletEnabled val="1"/>
        </dgm:presLayoutVars>
      </dgm:prSet>
      <dgm:spPr/>
      <dgm:t>
        <a:bodyPr/>
        <a:lstStyle/>
        <a:p>
          <a:endParaRPr lang="tr-TR"/>
        </a:p>
      </dgm:t>
    </dgm:pt>
    <dgm:pt modelId="{EED0D524-1D12-4AEB-B69B-465B80AEF105}" type="pres">
      <dgm:prSet presAssocID="{9772EA19-16BB-4E66-BB5B-B75FB9015E50}" presName="sibTrans" presStyleLbl="sibTrans2D1" presStyleIdx="1" presStyleCnt="3"/>
      <dgm:spPr/>
      <dgm:t>
        <a:bodyPr/>
        <a:lstStyle/>
        <a:p>
          <a:endParaRPr lang="tr-TR"/>
        </a:p>
      </dgm:t>
    </dgm:pt>
    <dgm:pt modelId="{E5CD3A9B-B878-4707-83E2-F4B0C82009D4}" type="pres">
      <dgm:prSet presAssocID="{9772EA19-16BB-4E66-BB5B-B75FB9015E50}" presName="connectorText" presStyleLbl="sibTrans2D1" presStyleIdx="1" presStyleCnt="3"/>
      <dgm:spPr/>
      <dgm:t>
        <a:bodyPr/>
        <a:lstStyle/>
        <a:p>
          <a:endParaRPr lang="tr-TR"/>
        </a:p>
      </dgm:t>
    </dgm:pt>
    <dgm:pt modelId="{648408AF-6A2C-4B0F-8FBD-C117298032FF}" type="pres">
      <dgm:prSet presAssocID="{86C0C1D0-5F36-437E-992A-753A7994678A}" presName="node" presStyleLbl="node1" presStyleIdx="2" presStyleCnt="4">
        <dgm:presLayoutVars>
          <dgm:bulletEnabled val="1"/>
        </dgm:presLayoutVars>
      </dgm:prSet>
      <dgm:spPr/>
      <dgm:t>
        <a:bodyPr/>
        <a:lstStyle/>
        <a:p>
          <a:endParaRPr lang="tr-TR"/>
        </a:p>
      </dgm:t>
    </dgm:pt>
    <dgm:pt modelId="{E1B398CC-FB92-4AA2-9FCE-FB0FBB76E01E}" type="pres">
      <dgm:prSet presAssocID="{41C2727B-7383-4066-BCD6-2B7C8D2920F9}" presName="sibTrans" presStyleLbl="sibTrans2D1" presStyleIdx="2" presStyleCnt="3"/>
      <dgm:spPr/>
      <dgm:t>
        <a:bodyPr/>
        <a:lstStyle/>
        <a:p>
          <a:endParaRPr lang="tr-TR"/>
        </a:p>
      </dgm:t>
    </dgm:pt>
    <dgm:pt modelId="{581BE8E0-CB4E-4095-95EF-7C835067A1EF}" type="pres">
      <dgm:prSet presAssocID="{41C2727B-7383-4066-BCD6-2B7C8D2920F9}" presName="connectorText" presStyleLbl="sibTrans2D1" presStyleIdx="2" presStyleCnt="3"/>
      <dgm:spPr/>
      <dgm:t>
        <a:bodyPr/>
        <a:lstStyle/>
        <a:p>
          <a:endParaRPr lang="tr-TR"/>
        </a:p>
      </dgm:t>
    </dgm:pt>
    <dgm:pt modelId="{C5985FC3-8DE5-46C9-8CE6-61DFAD420D53}" type="pres">
      <dgm:prSet presAssocID="{807C17FC-EAA4-48F4-BA9A-5153FB9E35AC}" presName="node" presStyleLbl="node1" presStyleIdx="3" presStyleCnt="4">
        <dgm:presLayoutVars>
          <dgm:bulletEnabled val="1"/>
        </dgm:presLayoutVars>
      </dgm:prSet>
      <dgm:spPr/>
      <dgm:t>
        <a:bodyPr/>
        <a:lstStyle/>
        <a:p>
          <a:endParaRPr lang="tr-TR"/>
        </a:p>
      </dgm:t>
    </dgm:pt>
  </dgm:ptLst>
  <dgm:cxnLst>
    <dgm:cxn modelId="{73F61771-BF11-4382-812D-6EA9504C4125}" type="presOf" srcId="{9772EA19-16BB-4E66-BB5B-B75FB9015E50}" destId="{EED0D524-1D12-4AEB-B69B-465B80AEF105}" srcOrd="0" destOrd="0" presId="urn:microsoft.com/office/officeart/2005/8/layout/process1"/>
    <dgm:cxn modelId="{3442E033-CCDC-4B79-BC28-BA10490F8F2C}" type="presOf" srcId="{A55C2DAD-7D62-4DC5-BE45-F4823408F243}" destId="{21DBB312-32CB-4008-B26B-345918A340B4}" srcOrd="0" destOrd="0" presId="urn:microsoft.com/office/officeart/2005/8/layout/process1"/>
    <dgm:cxn modelId="{C5E4F70E-EBF8-419E-9FB8-6134789EDE83}" type="presOf" srcId="{41C2727B-7383-4066-BCD6-2B7C8D2920F9}" destId="{581BE8E0-CB4E-4095-95EF-7C835067A1EF}" srcOrd="1" destOrd="0" presId="urn:microsoft.com/office/officeart/2005/8/layout/process1"/>
    <dgm:cxn modelId="{5302EEFB-437A-46DA-8088-92D5073B34A2}" srcId="{D9E0EC1A-6C05-4385-ACE4-3A2B96AB1B8F}" destId="{FC0E9A2A-2358-4A9E-A22A-731E8AEB6059}" srcOrd="0" destOrd="0" parTransId="{AEC3A6D5-E23E-4640-B751-0554A905ADE6}" sibTransId="{2C9B0F48-558B-415E-901B-89A5DE970C1F}"/>
    <dgm:cxn modelId="{BC1F45A8-1F81-443C-8576-19B9C61119D4}" srcId="{D9E0EC1A-6C05-4385-ACE4-3A2B96AB1B8F}" destId="{807C17FC-EAA4-48F4-BA9A-5153FB9E35AC}" srcOrd="3" destOrd="0" parTransId="{75F3610C-8962-4CD6-B24F-9755888772C6}" sibTransId="{711BB75C-CFF9-466B-9624-BB05AFF5EAD4}"/>
    <dgm:cxn modelId="{F4536328-9FD7-4313-9081-4E63449C8945}" type="presOf" srcId="{9772EA19-16BB-4E66-BB5B-B75FB9015E50}" destId="{E5CD3A9B-B878-4707-83E2-F4B0C82009D4}" srcOrd="1" destOrd="0" presId="urn:microsoft.com/office/officeart/2005/8/layout/process1"/>
    <dgm:cxn modelId="{216C95F4-39F0-4F48-A1DC-550DDF62D7AA}" type="presOf" srcId="{FC0E9A2A-2358-4A9E-A22A-731E8AEB6059}" destId="{3DBFDF98-9165-42F7-AEEB-53A5AB9317C8}" srcOrd="0" destOrd="0" presId="urn:microsoft.com/office/officeart/2005/8/layout/process1"/>
    <dgm:cxn modelId="{0FB1E61E-8E12-458F-AC88-BCB77C3CA78B}" type="presOf" srcId="{41C2727B-7383-4066-BCD6-2B7C8D2920F9}" destId="{E1B398CC-FB92-4AA2-9FCE-FB0FBB76E01E}" srcOrd="0" destOrd="0" presId="urn:microsoft.com/office/officeart/2005/8/layout/process1"/>
    <dgm:cxn modelId="{7ACF0A9F-B76D-4414-81FF-FBB41CB16402}" type="presOf" srcId="{2C9B0F48-558B-415E-901B-89A5DE970C1F}" destId="{9C5ADDB7-3E9E-4965-B9F0-392B619FE6A4}" srcOrd="1" destOrd="0" presId="urn:microsoft.com/office/officeart/2005/8/layout/process1"/>
    <dgm:cxn modelId="{B55184AF-0449-434B-99E8-917514A32207}" srcId="{D9E0EC1A-6C05-4385-ACE4-3A2B96AB1B8F}" destId="{A55C2DAD-7D62-4DC5-BE45-F4823408F243}" srcOrd="1" destOrd="0" parTransId="{B7031FBC-2A11-4698-A58D-0E160642F9F6}" sibTransId="{9772EA19-16BB-4E66-BB5B-B75FB9015E50}"/>
    <dgm:cxn modelId="{41A6CB81-2BA0-48CC-A212-1636FF26FA67}" type="presOf" srcId="{86C0C1D0-5F36-437E-992A-753A7994678A}" destId="{648408AF-6A2C-4B0F-8FBD-C117298032FF}" srcOrd="0" destOrd="0" presId="urn:microsoft.com/office/officeart/2005/8/layout/process1"/>
    <dgm:cxn modelId="{00A52C9C-4970-449F-86F9-C5A5377ECDA0}" type="presOf" srcId="{807C17FC-EAA4-48F4-BA9A-5153FB9E35AC}" destId="{C5985FC3-8DE5-46C9-8CE6-61DFAD420D53}" srcOrd="0" destOrd="0" presId="urn:microsoft.com/office/officeart/2005/8/layout/process1"/>
    <dgm:cxn modelId="{B59268A7-DCDD-4BD2-BB23-6B8B84ACDFDC}" type="presOf" srcId="{D9E0EC1A-6C05-4385-ACE4-3A2B96AB1B8F}" destId="{E8A0A6CB-E0C9-495A-8A55-645AB3E80F6A}" srcOrd="0" destOrd="0" presId="urn:microsoft.com/office/officeart/2005/8/layout/process1"/>
    <dgm:cxn modelId="{F3069268-176E-41EC-A465-67EA7DBE176B}" type="presOf" srcId="{2C9B0F48-558B-415E-901B-89A5DE970C1F}" destId="{61895547-F9FC-46C6-B547-BF039E340789}" srcOrd="0" destOrd="0" presId="urn:microsoft.com/office/officeart/2005/8/layout/process1"/>
    <dgm:cxn modelId="{8A15DB7C-F0DF-40FC-8591-C708863A5985}" srcId="{D9E0EC1A-6C05-4385-ACE4-3A2B96AB1B8F}" destId="{86C0C1D0-5F36-437E-992A-753A7994678A}" srcOrd="2" destOrd="0" parTransId="{54183063-EDD9-40A9-AA17-AFD52AE82E1C}" sibTransId="{41C2727B-7383-4066-BCD6-2B7C8D2920F9}"/>
    <dgm:cxn modelId="{7C3131A6-E810-40A4-998B-6A6980DF8A4C}" type="presParOf" srcId="{E8A0A6CB-E0C9-495A-8A55-645AB3E80F6A}" destId="{3DBFDF98-9165-42F7-AEEB-53A5AB9317C8}" srcOrd="0" destOrd="0" presId="urn:microsoft.com/office/officeart/2005/8/layout/process1"/>
    <dgm:cxn modelId="{D5D4C0AE-DE03-493D-AB07-C52B9B49F24D}" type="presParOf" srcId="{E8A0A6CB-E0C9-495A-8A55-645AB3E80F6A}" destId="{61895547-F9FC-46C6-B547-BF039E340789}" srcOrd="1" destOrd="0" presId="urn:microsoft.com/office/officeart/2005/8/layout/process1"/>
    <dgm:cxn modelId="{C06A1311-45D4-4D61-93F6-F8C825209121}" type="presParOf" srcId="{61895547-F9FC-46C6-B547-BF039E340789}" destId="{9C5ADDB7-3E9E-4965-B9F0-392B619FE6A4}" srcOrd="0" destOrd="0" presId="urn:microsoft.com/office/officeart/2005/8/layout/process1"/>
    <dgm:cxn modelId="{D4D77292-7D9C-47B5-99A7-3451AB8E3F40}" type="presParOf" srcId="{E8A0A6CB-E0C9-495A-8A55-645AB3E80F6A}" destId="{21DBB312-32CB-4008-B26B-345918A340B4}" srcOrd="2" destOrd="0" presId="urn:microsoft.com/office/officeart/2005/8/layout/process1"/>
    <dgm:cxn modelId="{DAA49292-4F8F-4688-9AA2-4FD3A4B39BB6}" type="presParOf" srcId="{E8A0A6CB-E0C9-495A-8A55-645AB3E80F6A}" destId="{EED0D524-1D12-4AEB-B69B-465B80AEF105}" srcOrd="3" destOrd="0" presId="urn:microsoft.com/office/officeart/2005/8/layout/process1"/>
    <dgm:cxn modelId="{F9575FB4-2106-4232-BBFD-C80C11F20CE3}" type="presParOf" srcId="{EED0D524-1D12-4AEB-B69B-465B80AEF105}" destId="{E5CD3A9B-B878-4707-83E2-F4B0C82009D4}" srcOrd="0" destOrd="0" presId="urn:microsoft.com/office/officeart/2005/8/layout/process1"/>
    <dgm:cxn modelId="{9AEC771F-B2F6-4CD9-97F8-F9D2DE4CA8B9}" type="presParOf" srcId="{E8A0A6CB-E0C9-495A-8A55-645AB3E80F6A}" destId="{648408AF-6A2C-4B0F-8FBD-C117298032FF}" srcOrd="4" destOrd="0" presId="urn:microsoft.com/office/officeart/2005/8/layout/process1"/>
    <dgm:cxn modelId="{75B129B6-C0D8-4682-9E8C-981DDFC633C4}" type="presParOf" srcId="{E8A0A6CB-E0C9-495A-8A55-645AB3E80F6A}" destId="{E1B398CC-FB92-4AA2-9FCE-FB0FBB76E01E}" srcOrd="5" destOrd="0" presId="urn:microsoft.com/office/officeart/2005/8/layout/process1"/>
    <dgm:cxn modelId="{17118D53-E5EC-44FF-80E3-3BFC9A7388DF}" type="presParOf" srcId="{E1B398CC-FB92-4AA2-9FCE-FB0FBB76E01E}" destId="{581BE8E0-CB4E-4095-95EF-7C835067A1EF}" srcOrd="0" destOrd="0" presId="urn:microsoft.com/office/officeart/2005/8/layout/process1"/>
    <dgm:cxn modelId="{7A69E69C-800C-4B35-9F40-F3B85DC2DFE6}" type="presParOf" srcId="{E8A0A6CB-E0C9-495A-8A55-645AB3E80F6A}" destId="{C5985FC3-8DE5-46C9-8CE6-61DFAD420D53}"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E0EC1A-6C05-4385-ACE4-3A2B96AB1B8F}" type="doc">
      <dgm:prSet loTypeId="urn:microsoft.com/office/officeart/2005/8/layout/process2" loCatId="process" qsTypeId="urn:microsoft.com/office/officeart/2005/8/quickstyle/simple3" qsCatId="simple" csTypeId="urn:microsoft.com/office/officeart/2005/8/colors/accent1_4" csCatId="accent1" phldr="1"/>
      <dgm:spPr/>
    </dgm:pt>
    <dgm:pt modelId="{FC0E9A2A-2358-4A9E-A22A-731E8AEB6059}">
      <dgm:prSet/>
      <dgm:spPr/>
      <dgm:t>
        <a:bodyPr/>
        <a:lstStyle/>
        <a:p>
          <a:r>
            <a:rPr lang="tr-TR" dirty="0" smtClean="0">
              <a:latin typeface="Calibri" pitchFamily="34" charset="0"/>
              <a:cs typeface="Calibri" pitchFamily="34" charset="0"/>
            </a:rPr>
            <a:t>40.000 okulumuzdaki 620.000 </a:t>
          </a:r>
          <a:r>
            <a:rPr lang="tr-TR" dirty="0" smtClean="0">
              <a:latin typeface="Calibri" pitchFamily="34" charset="0"/>
              <a:cs typeface="Calibri" pitchFamily="34" charset="0"/>
            </a:rPr>
            <a:t>dersliğimizi</a:t>
          </a:r>
          <a:endParaRPr lang="en-GB" dirty="0" smtClean="0">
            <a:latin typeface="Calibri" pitchFamily="34" charset="0"/>
            <a:cs typeface="Calibri" pitchFamily="34" charset="0"/>
          </a:endParaRPr>
        </a:p>
        <a:p>
          <a:r>
            <a:rPr lang="en-GB" b="1" i="0" dirty="0" smtClean="0">
              <a:solidFill>
                <a:srgbClr val="FF0000"/>
              </a:solidFill>
            </a:rPr>
            <a:t>570.000</a:t>
          </a:r>
          <a:endParaRPr lang="tr-TR" b="1" dirty="0" smtClean="0">
            <a:solidFill>
              <a:srgbClr val="FF0000"/>
            </a:solidFill>
            <a:latin typeface="Calibri" pitchFamily="34" charset="0"/>
            <a:cs typeface="Calibri" pitchFamily="34" charset="0"/>
          </a:endParaRPr>
        </a:p>
      </dgm:t>
    </dgm:pt>
    <dgm:pt modelId="{AEC3A6D5-E23E-4640-B751-0554A905ADE6}" type="parTrans" cxnId="{5302EEFB-437A-46DA-8088-92D5073B34A2}">
      <dgm:prSet/>
      <dgm:spPr/>
      <dgm:t>
        <a:bodyPr/>
        <a:lstStyle/>
        <a:p>
          <a:endParaRPr lang="tr-TR">
            <a:latin typeface="Calibri" pitchFamily="34" charset="0"/>
            <a:cs typeface="Calibri" pitchFamily="34" charset="0"/>
          </a:endParaRPr>
        </a:p>
      </dgm:t>
    </dgm:pt>
    <dgm:pt modelId="{2C9B0F48-558B-415E-901B-89A5DE970C1F}" type="sibTrans" cxnId="{5302EEFB-437A-46DA-8088-92D5073B34A2}">
      <dgm:prSet/>
      <dgm:spPr/>
      <dgm:t>
        <a:bodyPr/>
        <a:lstStyle/>
        <a:p>
          <a:endParaRPr lang="tr-TR">
            <a:latin typeface="Calibri" pitchFamily="34" charset="0"/>
            <a:cs typeface="Calibri" pitchFamily="34" charset="0"/>
          </a:endParaRPr>
        </a:p>
      </dgm:t>
    </dgm:pt>
    <dgm:pt modelId="{A55C2DAD-7D62-4DC5-BE45-F4823408F243}">
      <dgm:prSet/>
      <dgm:spPr/>
      <dgm:t>
        <a:bodyPr/>
        <a:lstStyle/>
        <a:p>
          <a:r>
            <a:rPr lang="tr-TR" dirty="0" smtClean="0">
              <a:latin typeface="Calibri" pitchFamily="34" charset="0"/>
              <a:cs typeface="Calibri" pitchFamily="34" charset="0"/>
            </a:rPr>
            <a:t>BT ekipmanları ile </a:t>
          </a:r>
          <a:r>
            <a:rPr lang="tr-TR" dirty="0" smtClean="0">
              <a:latin typeface="Calibri" pitchFamily="34" charset="0"/>
              <a:cs typeface="Calibri" pitchFamily="34" charset="0"/>
            </a:rPr>
            <a:t>donatarak</a:t>
          </a:r>
          <a:endParaRPr lang="en-GB" dirty="0" smtClean="0">
            <a:latin typeface="Calibri" pitchFamily="34" charset="0"/>
            <a:cs typeface="Calibri" pitchFamily="34" charset="0"/>
          </a:endParaRPr>
        </a:p>
        <a:p>
          <a:r>
            <a:rPr lang="en-GB" b="1" i="0" dirty="0" smtClean="0">
              <a:solidFill>
                <a:srgbClr val="FF0000"/>
              </a:solidFill>
            </a:rPr>
            <a:t>LCD Panel </a:t>
          </a:r>
          <a:r>
            <a:rPr lang="en-GB" b="1" i="0" dirty="0" err="1" smtClean="0">
              <a:solidFill>
                <a:srgbClr val="FF0000"/>
              </a:solidFill>
            </a:rPr>
            <a:t>Etkileşimli</a:t>
          </a:r>
          <a:r>
            <a:rPr lang="en-GB" b="1" i="0" dirty="0" smtClean="0">
              <a:solidFill>
                <a:srgbClr val="FF0000"/>
              </a:solidFill>
            </a:rPr>
            <a:t> </a:t>
          </a:r>
          <a:r>
            <a:rPr lang="en-GB" b="1" i="0" dirty="0" err="1" smtClean="0">
              <a:solidFill>
                <a:srgbClr val="FF0000"/>
              </a:solidFill>
            </a:rPr>
            <a:t>Tahta</a:t>
          </a:r>
          <a:r>
            <a:rPr lang="en-GB" b="1" i="0" dirty="0" smtClean="0">
              <a:solidFill>
                <a:srgbClr val="FF0000"/>
              </a:solidFill>
            </a:rPr>
            <a:t> </a:t>
          </a:r>
          <a:r>
            <a:rPr lang="en-GB" b="1" i="0" dirty="0" err="1" smtClean="0">
              <a:solidFill>
                <a:srgbClr val="FF0000"/>
              </a:solidFill>
            </a:rPr>
            <a:t>ve</a:t>
          </a:r>
          <a:r>
            <a:rPr lang="en-GB" b="1" i="0" dirty="0" smtClean="0">
              <a:solidFill>
                <a:srgbClr val="FF0000"/>
              </a:solidFill>
            </a:rPr>
            <a:t> internet </a:t>
          </a:r>
          <a:r>
            <a:rPr lang="en-GB" b="1" i="0" dirty="0" err="1" smtClean="0">
              <a:solidFill>
                <a:srgbClr val="FF0000"/>
              </a:solidFill>
            </a:rPr>
            <a:t>ağ</a:t>
          </a:r>
          <a:r>
            <a:rPr lang="en-GB" b="1" i="0" dirty="0" smtClean="0">
              <a:solidFill>
                <a:srgbClr val="FF0000"/>
              </a:solidFill>
            </a:rPr>
            <a:t> </a:t>
          </a:r>
          <a:r>
            <a:rPr lang="en-GB" b="1" i="0" dirty="0" err="1" smtClean="0">
              <a:solidFill>
                <a:srgbClr val="FF0000"/>
              </a:solidFill>
            </a:rPr>
            <a:t>altyapısı</a:t>
          </a:r>
          <a:endParaRPr lang="tr-TR" b="1" dirty="0" smtClean="0">
            <a:solidFill>
              <a:srgbClr val="FF0000"/>
            </a:solidFill>
            <a:latin typeface="Calibri" pitchFamily="34" charset="0"/>
            <a:cs typeface="Calibri" pitchFamily="34" charset="0"/>
          </a:endParaRPr>
        </a:p>
      </dgm:t>
    </dgm:pt>
    <dgm:pt modelId="{B7031FBC-2A11-4698-A58D-0E160642F9F6}" type="parTrans" cxnId="{B55184AF-0449-434B-99E8-917514A32207}">
      <dgm:prSet/>
      <dgm:spPr/>
      <dgm:t>
        <a:bodyPr/>
        <a:lstStyle/>
        <a:p>
          <a:endParaRPr lang="tr-TR">
            <a:latin typeface="Calibri" pitchFamily="34" charset="0"/>
            <a:cs typeface="Calibri" pitchFamily="34" charset="0"/>
          </a:endParaRPr>
        </a:p>
      </dgm:t>
    </dgm:pt>
    <dgm:pt modelId="{9772EA19-16BB-4E66-BB5B-B75FB9015E50}" type="sibTrans" cxnId="{B55184AF-0449-434B-99E8-917514A32207}">
      <dgm:prSet/>
      <dgm:spPr/>
      <dgm:t>
        <a:bodyPr/>
        <a:lstStyle/>
        <a:p>
          <a:endParaRPr lang="tr-TR">
            <a:latin typeface="Calibri" pitchFamily="34" charset="0"/>
            <a:cs typeface="Calibri" pitchFamily="34" charset="0"/>
          </a:endParaRPr>
        </a:p>
      </dgm:t>
    </dgm:pt>
    <dgm:pt modelId="{86C0C1D0-5F36-437E-992A-753A7994678A}">
      <dgm:prSet/>
      <dgm:spPr/>
      <dgm:t>
        <a:bodyPr/>
        <a:lstStyle/>
        <a:p>
          <a:r>
            <a:rPr lang="tr-TR" smtClean="0">
              <a:latin typeface="Calibri" pitchFamily="34" charset="0"/>
              <a:cs typeface="Calibri" pitchFamily="34" charset="0"/>
            </a:rPr>
            <a:t>eğitimde öğrenci ve öğretmenlerimiz için fırsatları artırma </a:t>
          </a:r>
          <a:endParaRPr lang="tr-TR" dirty="0" smtClean="0">
            <a:latin typeface="Calibri" pitchFamily="34" charset="0"/>
            <a:cs typeface="Calibri" pitchFamily="34" charset="0"/>
          </a:endParaRPr>
        </a:p>
      </dgm:t>
    </dgm:pt>
    <dgm:pt modelId="{54183063-EDD9-40A9-AA17-AFD52AE82E1C}" type="parTrans" cxnId="{8A15DB7C-F0DF-40FC-8591-C708863A5985}">
      <dgm:prSet/>
      <dgm:spPr/>
      <dgm:t>
        <a:bodyPr/>
        <a:lstStyle/>
        <a:p>
          <a:endParaRPr lang="tr-TR">
            <a:latin typeface="Calibri" pitchFamily="34" charset="0"/>
            <a:cs typeface="Calibri" pitchFamily="34" charset="0"/>
          </a:endParaRPr>
        </a:p>
      </dgm:t>
    </dgm:pt>
    <dgm:pt modelId="{41C2727B-7383-4066-BCD6-2B7C8D2920F9}" type="sibTrans" cxnId="{8A15DB7C-F0DF-40FC-8591-C708863A5985}">
      <dgm:prSet/>
      <dgm:spPr/>
      <dgm:t>
        <a:bodyPr/>
        <a:lstStyle/>
        <a:p>
          <a:endParaRPr lang="tr-TR">
            <a:latin typeface="Calibri" pitchFamily="34" charset="0"/>
            <a:cs typeface="Calibri" pitchFamily="34" charset="0"/>
          </a:endParaRPr>
        </a:p>
      </dgm:t>
    </dgm:pt>
    <dgm:pt modelId="{807C17FC-EAA4-48F4-BA9A-5153FB9E35AC}">
      <dgm:prSet/>
      <dgm:spPr/>
      <dgm:t>
        <a:bodyPr/>
        <a:lstStyle/>
        <a:p>
          <a:r>
            <a:rPr lang="tr-TR" smtClean="0">
              <a:latin typeface="Calibri" pitchFamily="34" charset="0"/>
              <a:cs typeface="Calibri" pitchFamily="34" charset="0"/>
            </a:rPr>
            <a:t>ve okullarımızda teknolojiyi iyileştirme hareketidir.</a:t>
          </a:r>
          <a:endParaRPr lang="tr-TR" dirty="0" smtClean="0">
            <a:latin typeface="Calibri" pitchFamily="34" charset="0"/>
            <a:cs typeface="Calibri" pitchFamily="34" charset="0"/>
          </a:endParaRPr>
        </a:p>
      </dgm:t>
    </dgm:pt>
    <dgm:pt modelId="{75F3610C-8962-4CD6-B24F-9755888772C6}" type="parTrans" cxnId="{BC1F45A8-1F81-443C-8576-19B9C61119D4}">
      <dgm:prSet/>
      <dgm:spPr/>
      <dgm:t>
        <a:bodyPr/>
        <a:lstStyle/>
        <a:p>
          <a:endParaRPr lang="tr-TR">
            <a:latin typeface="Calibri" pitchFamily="34" charset="0"/>
            <a:cs typeface="Calibri" pitchFamily="34" charset="0"/>
          </a:endParaRPr>
        </a:p>
      </dgm:t>
    </dgm:pt>
    <dgm:pt modelId="{711BB75C-CFF9-466B-9624-BB05AFF5EAD4}" type="sibTrans" cxnId="{BC1F45A8-1F81-443C-8576-19B9C61119D4}">
      <dgm:prSet/>
      <dgm:spPr/>
      <dgm:t>
        <a:bodyPr/>
        <a:lstStyle/>
        <a:p>
          <a:endParaRPr lang="tr-TR">
            <a:latin typeface="Calibri" pitchFamily="34" charset="0"/>
            <a:cs typeface="Calibri" pitchFamily="34" charset="0"/>
          </a:endParaRPr>
        </a:p>
      </dgm:t>
    </dgm:pt>
    <dgm:pt modelId="{3E56CAB8-A1EB-4035-B1A4-B41900605D23}" type="pres">
      <dgm:prSet presAssocID="{D9E0EC1A-6C05-4385-ACE4-3A2B96AB1B8F}" presName="linearFlow" presStyleCnt="0">
        <dgm:presLayoutVars>
          <dgm:resizeHandles val="exact"/>
        </dgm:presLayoutVars>
      </dgm:prSet>
      <dgm:spPr/>
    </dgm:pt>
    <dgm:pt modelId="{7A304498-8725-483D-B9D7-23A6BC3BC204}" type="pres">
      <dgm:prSet presAssocID="{FC0E9A2A-2358-4A9E-A22A-731E8AEB6059}" presName="node" presStyleLbl="node1" presStyleIdx="0" presStyleCnt="4" custScaleX="194905" custLinFactNeighborX="14175" custLinFactNeighborY="-18459">
        <dgm:presLayoutVars>
          <dgm:bulletEnabled val="1"/>
        </dgm:presLayoutVars>
      </dgm:prSet>
      <dgm:spPr/>
      <dgm:t>
        <a:bodyPr/>
        <a:lstStyle/>
        <a:p>
          <a:endParaRPr lang="tr-TR"/>
        </a:p>
      </dgm:t>
    </dgm:pt>
    <dgm:pt modelId="{3CCDA76F-0131-4459-8F9C-CC392A97DA6D}" type="pres">
      <dgm:prSet presAssocID="{2C9B0F48-558B-415E-901B-89A5DE970C1F}" presName="sibTrans" presStyleLbl="sibTrans2D1" presStyleIdx="0" presStyleCnt="3"/>
      <dgm:spPr/>
      <dgm:t>
        <a:bodyPr/>
        <a:lstStyle/>
        <a:p>
          <a:endParaRPr lang="tr-TR"/>
        </a:p>
      </dgm:t>
    </dgm:pt>
    <dgm:pt modelId="{7A231474-44DE-4AF5-9EF2-13F2F4458F48}" type="pres">
      <dgm:prSet presAssocID="{2C9B0F48-558B-415E-901B-89A5DE970C1F}" presName="connectorText" presStyleLbl="sibTrans2D1" presStyleIdx="0" presStyleCnt="3"/>
      <dgm:spPr/>
      <dgm:t>
        <a:bodyPr/>
        <a:lstStyle/>
        <a:p>
          <a:endParaRPr lang="tr-TR"/>
        </a:p>
      </dgm:t>
    </dgm:pt>
    <dgm:pt modelId="{DD90CCB1-1627-45F0-91F5-6810BB305C59}" type="pres">
      <dgm:prSet presAssocID="{A55C2DAD-7D62-4DC5-BE45-F4823408F243}" presName="node" presStyleLbl="node1" presStyleIdx="1" presStyleCnt="4" custScaleX="194905">
        <dgm:presLayoutVars>
          <dgm:bulletEnabled val="1"/>
        </dgm:presLayoutVars>
      </dgm:prSet>
      <dgm:spPr/>
      <dgm:t>
        <a:bodyPr/>
        <a:lstStyle/>
        <a:p>
          <a:endParaRPr lang="tr-TR"/>
        </a:p>
      </dgm:t>
    </dgm:pt>
    <dgm:pt modelId="{B8754B6C-A80A-4BCA-9A16-474710EA9ABA}" type="pres">
      <dgm:prSet presAssocID="{9772EA19-16BB-4E66-BB5B-B75FB9015E50}" presName="sibTrans" presStyleLbl="sibTrans2D1" presStyleIdx="1" presStyleCnt="3"/>
      <dgm:spPr/>
      <dgm:t>
        <a:bodyPr/>
        <a:lstStyle/>
        <a:p>
          <a:endParaRPr lang="tr-TR"/>
        </a:p>
      </dgm:t>
    </dgm:pt>
    <dgm:pt modelId="{7153F44F-D572-424A-8D4E-299C38AA334E}" type="pres">
      <dgm:prSet presAssocID="{9772EA19-16BB-4E66-BB5B-B75FB9015E50}" presName="connectorText" presStyleLbl="sibTrans2D1" presStyleIdx="1" presStyleCnt="3"/>
      <dgm:spPr/>
      <dgm:t>
        <a:bodyPr/>
        <a:lstStyle/>
        <a:p>
          <a:endParaRPr lang="tr-TR"/>
        </a:p>
      </dgm:t>
    </dgm:pt>
    <dgm:pt modelId="{054BC54D-3E18-4ED6-8382-0D902E479997}" type="pres">
      <dgm:prSet presAssocID="{86C0C1D0-5F36-437E-992A-753A7994678A}" presName="node" presStyleLbl="node1" presStyleIdx="2" presStyleCnt="4" custScaleX="194905">
        <dgm:presLayoutVars>
          <dgm:bulletEnabled val="1"/>
        </dgm:presLayoutVars>
      </dgm:prSet>
      <dgm:spPr/>
      <dgm:t>
        <a:bodyPr/>
        <a:lstStyle/>
        <a:p>
          <a:endParaRPr lang="tr-TR"/>
        </a:p>
      </dgm:t>
    </dgm:pt>
    <dgm:pt modelId="{A1A65EAD-691A-44AD-AAE3-B1A25C384223}" type="pres">
      <dgm:prSet presAssocID="{41C2727B-7383-4066-BCD6-2B7C8D2920F9}" presName="sibTrans" presStyleLbl="sibTrans2D1" presStyleIdx="2" presStyleCnt="3"/>
      <dgm:spPr/>
      <dgm:t>
        <a:bodyPr/>
        <a:lstStyle/>
        <a:p>
          <a:endParaRPr lang="tr-TR"/>
        </a:p>
      </dgm:t>
    </dgm:pt>
    <dgm:pt modelId="{FE3FD7E9-BCFF-4A0C-BA5B-366F0678B3BB}" type="pres">
      <dgm:prSet presAssocID="{41C2727B-7383-4066-BCD6-2B7C8D2920F9}" presName="connectorText" presStyleLbl="sibTrans2D1" presStyleIdx="2" presStyleCnt="3"/>
      <dgm:spPr/>
      <dgm:t>
        <a:bodyPr/>
        <a:lstStyle/>
        <a:p>
          <a:endParaRPr lang="tr-TR"/>
        </a:p>
      </dgm:t>
    </dgm:pt>
    <dgm:pt modelId="{C6DCE318-F592-428A-BE6D-71D034CDF437}" type="pres">
      <dgm:prSet presAssocID="{807C17FC-EAA4-48F4-BA9A-5153FB9E35AC}" presName="node" presStyleLbl="node1" presStyleIdx="3" presStyleCnt="4" custScaleX="194905">
        <dgm:presLayoutVars>
          <dgm:bulletEnabled val="1"/>
        </dgm:presLayoutVars>
      </dgm:prSet>
      <dgm:spPr/>
      <dgm:t>
        <a:bodyPr/>
        <a:lstStyle/>
        <a:p>
          <a:endParaRPr lang="tr-TR"/>
        </a:p>
      </dgm:t>
    </dgm:pt>
  </dgm:ptLst>
  <dgm:cxnLst>
    <dgm:cxn modelId="{E7CBD2D5-1D9B-43A2-B2CE-ECB2E081009A}" type="presOf" srcId="{9772EA19-16BB-4E66-BB5B-B75FB9015E50}" destId="{7153F44F-D572-424A-8D4E-299C38AA334E}" srcOrd="1" destOrd="0" presId="urn:microsoft.com/office/officeart/2005/8/layout/process2"/>
    <dgm:cxn modelId="{1DDD3ED2-1049-4827-8F90-B1D5A32C401E}" type="presOf" srcId="{D9E0EC1A-6C05-4385-ACE4-3A2B96AB1B8F}" destId="{3E56CAB8-A1EB-4035-B1A4-B41900605D23}" srcOrd="0" destOrd="0" presId="urn:microsoft.com/office/officeart/2005/8/layout/process2"/>
    <dgm:cxn modelId="{17184295-1626-458A-AC31-ED5F0650C915}" type="presOf" srcId="{86C0C1D0-5F36-437E-992A-753A7994678A}" destId="{054BC54D-3E18-4ED6-8382-0D902E479997}" srcOrd="0" destOrd="0" presId="urn:microsoft.com/office/officeart/2005/8/layout/process2"/>
    <dgm:cxn modelId="{5302EEFB-437A-46DA-8088-92D5073B34A2}" srcId="{D9E0EC1A-6C05-4385-ACE4-3A2B96AB1B8F}" destId="{FC0E9A2A-2358-4A9E-A22A-731E8AEB6059}" srcOrd="0" destOrd="0" parTransId="{AEC3A6D5-E23E-4640-B751-0554A905ADE6}" sibTransId="{2C9B0F48-558B-415E-901B-89A5DE970C1F}"/>
    <dgm:cxn modelId="{3527360D-2436-445B-98D4-CC4DE67B49B9}" type="presOf" srcId="{41C2727B-7383-4066-BCD6-2B7C8D2920F9}" destId="{FE3FD7E9-BCFF-4A0C-BA5B-366F0678B3BB}" srcOrd="1" destOrd="0" presId="urn:microsoft.com/office/officeart/2005/8/layout/process2"/>
    <dgm:cxn modelId="{9E345D69-48DA-41D8-8891-0864942E2748}" type="presOf" srcId="{2C9B0F48-558B-415E-901B-89A5DE970C1F}" destId="{7A231474-44DE-4AF5-9EF2-13F2F4458F48}" srcOrd="1" destOrd="0" presId="urn:microsoft.com/office/officeart/2005/8/layout/process2"/>
    <dgm:cxn modelId="{FBBF5BA1-2BC5-4482-87E6-A35A67B28941}" type="presOf" srcId="{41C2727B-7383-4066-BCD6-2B7C8D2920F9}" destId="{A1A65EAD-691A-44AD-AAE3-B1A25C384223}" srcOrd="0" destOrd="0" presId="urn:microsoft.com/office/officeart/2005/8/layout/process2"/>
    <dgm:cxn modelId="{EC35D973-9005-42B9-A622-A222AD87A46E}" type="presOf" srcId="{2C9B0F48-558B-415E-901B-89A5DE970C1F}" destId="{3CCDA76F-0131-4459-8F9C-CC392A97DA6D}" srcOrd="0" destOrd="0" presId="urn:microsoft.com/office/officeart/2005/8/layout/process2"/>
    <dgm:cxn modelId="{BC1F45A8-1F81-443C-8576-19B9C61119D4}" srcId="{D9E0EC1A-6C05-4385-ACE4-3A2B96AB1B8F}" destId="{807C17FC-EAA4-48F4-BA9A-5153FB9E35AC}" srcOrd="3" destOrd="0" parTransId="{75F3610C-8962-4CD6-B24F-9755888772C6}" sibTransId="{711BB75C-CFF9-466B-9624-BB05AFF5EAD4}"/>
    <dgm:cxn modelId="{42CA8EF6-60E4-4436-8FBC-FE5B72272849}" type="presOf" srcId="{FC0E9A2A-2358-4A9E-A22A-731E8AEB6059}" destId="{7A304498-8725-483D-B9D7-23A6BC3BC204}" srcOrd="0" destOrd="0" presId="urn:microsoft.com/office/officeart/2005/8/layout/process2"/>
    <dgm:cxn modelId="{1BB2D7DD-6A11-46A4-ADEA-04E3EF51860B}" type="presOf" srcId="{807C17FC-EAA4-48F4-BA9A-5153FB9E35AC}" destId="{C6DCE318-F592-428A-BE6D-71D034CDF437}" srcOrd="0" destOrd="0" presId="urn:microsoft.com/office/officeart/2005/8/layout/process2"/>
    <dgm:cxn modelId="{B55184AF-0449-434B-99E8-917514A32207}" srcId="{D9E0EC1A-6C05-4385-ACE4-3A2B96AB1B8F}" destId="{A55C2DAD-7D62-4DC5-BE45-F4823408F243}" srcOrd="1" destOrd="0" parTransId="{B7031FBC-2A11-4698-A58D-0E160642F9F6}" sibTransId="{9772EA19-16BB-4E66-BB5B-B75FB9015E50}"/>
    <dgm:cxn modelId="{CC2A61E7-AEB3-42CB-92E9-19306EE1A2CE}" type="presOf" srcId="{A55C2DAD-7D62-4DC5-BE45-F4823408F243}" destId="{DD90CCB1-1627-45F0-91F5-6810BB305C59}" srcOrd="0" destOrd="0" presId="urn:microsoft.com/office/officeart/2005/8/layout/process2"/>
    <dgm:cxn modelId="{2811783D-F5BD-456C-899D-AFF00F025531}" type="presOf" srcId="{9772EA19-16BB-4E66-BB5B-B75FB9015E50}" destId="{B8754B6C-A80A-4BCA-9A16-474710EA9ABA}" srcOrd="0" destOrd="0" presId="urn:microsoft.com/office/officeart/2005/8/layout/process2"/>
    <dgm:cxn modelId="{8A15DB7C-F0DF-40FC-8591-C708863A5985}" srcId="{D9E0EC1A-6C05-4385-ACE4-3A2B96AB1B8F}" destId="{86C0C1D0-5F36-437E-992A-753A7994678A}" srcOrd="2" destOrd="0" parTransId="{54183063-EDD9-40A9-AA17-AFD52AE82E1C}" sibTransId="{41C2727B-7383-4066-BCD6-2B7C8D2920F9}"/>
    <dgm:cxn modelId="{582B5F93-AFF4-47B7-8943-C1E44869CBC9}" type="presParOf" srcId="{3E56CAB8-A1EB-4035-B1A4-B41900605D23}" destId="{7A304498-8725-483D-B9D7-23A6BC3BC204}" srcOrd="0" destOrd="0" presId="urn:microsoft.com/office/officeart/2005/8/layout/process2"/>
    <dgm:cxn modelId="{E4FBA8D5-7806-496E-8FC5-593F4DE76E81}" type="presParOf" srcId="{3E56CAB8-A1EB-4035-B1A4-B41900605D23}" destId="{3CCDA76F-0131-4459-8F9C-CC392A97DA6D}" srcOrd="1" destOrd="0" presId="urn:microsoft.com/office/officeart/2005/8/layout/process2"/>
    <dgm:cxn modelId="{1DCB20A6-54ED-4CB9-B305-BF5D50443208}" type="presParOf" srcId="{3CCDA76F-0131-4459-8F9C-CC392A97DA6D}" destId="{7A231474-44DE-4AF5-9EF2-13F2F4458F48}" srcOrd="0" destOrd="0" presId="urn:microsoft.com/office/officeart/2005/8/layout/process2"/>
    <dgm:cxn modelId="{C994DBF0-8B8A-4448-83E6-EF27BCA5E105}" type="presParOf" srcId="{3E56CAB8-A1EB-4035-B1A4-B41900605D23}" destId="{DD90CCB1-1627-45F0-91F5-6810BB305C59}" srcOrd="2" destOrd="0" presId="urn:microsoft.com/office/officeart/2005/8/layout/process2"/>
    <dgm:cxn modelId="{13E07D2D-53CA-41AF-AC9A-B5C6CCE05B26}" type="presParOf" srcId="{3E56CAB8-A1EB-4035-B1A4-B41900605D23}" destId="{B8754B6C-A80A-4BCA-9A16-474710EA9ABA}" srcOrd="3" destOrd="0" presId="urn:microsoft.com/office/officeart/2005/8/layout/process2"/>
    <dgm:cxn modelId="{431CEAB1-16F4-42E2-8B83-0298C6FA6D2D}" type="presParOf" srcId="{B8754B6C-A80A-4BCA-9A16-474710EA9ABA}" destId="{7153F44F-D572-424A-8D4E-299C38AA334E}" srcOrd="0" destOrd="0" presId="urn:microsoft.com/office/officeart/2005/8/layout/process2"/>
    <dgm:cxn modelId="{FFA3946E-C2A8-4731-AB6A-9F0C1BA7CC7E}" type="presParOf" srcId="{3E56CAB8-A1EB-4035-B1A4-B41900605D23}" destId="{054BC54D-3E18-4ED6-8382-0D902E479997}" srcOrd="4" destOrd="0" presId="urn:microsoft.com/office/officeart/2005/8/layout/process2"/>
    <dgm:cxn modelId="{6EBA80C5-16F4-4581-8B75-15C9114B488E}" type="presParOf" srcId="{3E56CAB8-A1EB-4035-B1A4-B41900605D23}" destId="{A1A65EAD-691A-44AD-AAE3-B1A25C384223}" srcOrd="5" destOrd="0" presId="urn:microsoft.com/office/officeart/2005/8/layout/process2"/>
    <dgm:cxn modelId="{F0A01DAC-A9C5-4AAE-AE65-57E0FA13BCDF}" type="presParOf" srcId="{A1A65EAD-691A-44AD-AAE3-B1A25C384223}" destId="{FE3FD7E9-BCFF-4A0C-BA5B-366F0678B3BB}" srcOrd="0" destOrd="0" presId="urn:microsoft.com/office/officeart/2005/8/layout/process2"/>
    <dgm:cxn modelId="{C681F100-E495-40F8-8B78-DAAD9BF90995}" type="presParOf" srcId="{3E56CAB8-A1EB-4035-B1A4-B41900605D23}" destId="{C6DCE318-F592-428A-BE6D-71D034CDF437}"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B7AF33-8A5F-470F-8A88-C2BCCCC2E8C2}" type="doc">
      <dgm:prSet loTypeId="urn:microsoft.com/office/officeart/2005/8/layout/hProcess9" loCatId="process" qsTypeId="urn:microsoft.com/office/officeart/2005/8/quickstyle/simple3" qsCatId="simple" csTypeId="urn:microsoft.com/office/officeart/2005/8/colors/colorful5" csCatId="colorful" phldr="1"/>
      <dgm:spPr/>
    </dgm:pt>
    <dgm:pt modelId="{D4ACD5DB-2971-46D1-872E-FF0526E53BE4}">
      <dgm:prSet phldrT="[Metin]" custT="1"/>
      <dgm:spPr>
        <a:solidFill>
          <a:schemeClr val="bg2">
            <a:lumMod val="75000"/>
          </a:schemeClr>
        </a:solidFill>
      </dgm:spPr>
      <dgm:t>
        <a:bodyPr/>
        <a:lstStyle/>
        <a:p>
          <a:pPr algn="ctr"/>
          <a:r>
            <a:rPr lang="tr-TR" sz="1800" b="1" dirty="0" smtClean="0">
              <a:latin typeface="Calibri" pitchFamily="34" charset="0"/>
            </a:rPr>
            <a:t>“Bilgi ve iletişim teknolojileri, eğitim sürecinin temel araçlarından biri olacak ve öğrencilerin, öğretmenlerin bu teknolojileri etkin kullanımı sağlanacaktır.” </a:t>
          </a:r>
        </a:p>
      </dgm:t>
    </dgm:pt>
    <dgm:pt modelId="{8977110A-B57D-4DEE-B151-D3CF630AC709}" type="parTrans" cxnId="{3A1BEC0A-61F1-4F3F-BFA9-FAA9CBD46938}">
      <dgm:prSet/>
      <dgm:spPr/>
      <dgm:t>
        <a:bodyPr/>
        <a:lstStyle/>
        <a:p>
          <a:pPr algn="ctr"/>
          <a:endParaRPr lang="tr-TR"/>
        </a:p>
      </dgm:t>
    </dgm:pt>
    <dgm:pt modelId="{C699A4D7-681C-4137-B8D1-162021F4F294}" type="sibTrans" cxnId="{3A1BEC0A-61F1-4F3F-BFA9-FAA9CBD46938}">
      <dgm:prSet/>
      <dgm:spPr/>
      <dgm:t>
        <a:bodyPr/>
        <a:lstStyle/>
        <a:p>
          <a:pPr algn="ctr"/>
          <a:endParaRPr lang="tr-TR"/>
        </a:p>
      </dgm:t>
    </dgm:pt>
    <dgm:pt modelId="{232BDD2D-851C-4560-8054-6355D09FD855}">
      <dgm:prSet phldrT="[Metin]" custT="1"/>
      <dgm:spPr>
        <a:solidFill>
          <a:schemeClr val="bg2"/>
        </a:solidFill>
      </dgm:spPr>
      <dgm:t>
        <a:bodyPr/>
        <a:lstStyle/>
        <a:p>
          <a:pPr algn="ctr"/>
          <a:r>
            <a:rPr lang="tr-TR" sz="1800" b="1" dirty="0" smtClean="0">
              <a:latin typeface="Calibri" pitchFamily="34" charset="0"/>
            </a:rPr>
            <a:t>‘‘Bilgi toplumuna geçiş sürecinde ihtiyaç duyulan insan gücünün yetiştirilmesi için yabancı dil öğretimi etkinleştirilecek, bilgi ve iletişim teknolojilerinin derslerde kullanılmasını sağlayacak yöntemler geliştirilecek ve yaygınlaştırılacaktır.”</a:t>
          </a:r>
          <a:endParaRPr lang="tr-TR" sz="1800" dirty="0"/>
        </a:p>
      </dgm:t>
    </dgm:pt>
    <dgm:pt modelId="{9D13C238-2758-4CB8-9D41-C4F78E2F333F}" type="parTrans" cxnId="{051AFF74-7C68-4F5E-8E12-5821241B934E}">
      <dgm:prSet/>
      <dgm:spPr/>
      <dgm:t>
        <a:bodyPr/>
        <a:lstStyle/>
        <a:p>
          <a:pPr algn="ctr"/>
          <a:endParaRPr lang="tr-TR"/>
        </a:p>
      </dgm:t>
    </dgm:pt>
    <dgm:pt modelId="{0B97FB72-572F-4172-8AAD-9B785666C684}" type="sibTrans" cxnId="{051AFF74-7C68-4F5E-8E12-5821241B934E}">
      <dgm:prSet/>
      <dgm:spPr/>
      <dgm:t>
        <a:bodyPr/>
        <a:lstStyle/>
        <a:p>
          <a:pPr algn="ctr"/>
          <a:endParaRPr lang="tr-TR"/>
        </a:p>
      </dgm:t>
    </dgm:pt>
    <dgm:pt modelId="{41039002-FBAF-4CF3-995F-6327B5763BDC}" type="pres">
      <dgm:prSet presAssocID="{AEB7AF33-8A5F-470F-8A88-C2BCCCC2E8C2}" presName="CompostProcess" presStyleCnt="0">
        <dgm:presLayoutVars>
          <dgm:dir/>
          <dgm:resizeHandles val="exact"/>
        </dgm:presLayoutVars>
      </dgm:prSet>
      <dgm:spPr/>
    </dgm:pt>
    <dgm:pt modelId="{096AC9DB-0045-466A-830A-F069435A09E7}" type="pres">
      <dgm:prSet presAssocID="{AEB7AF33-8A5F-470F-8A88-C2BCCCC2E8C2}" presName="arrow" presStyleLbl="bgShp" presStyleIdx="0" presStyleCnt="1" custAng="5400000" custFlipVert="1" custFlipHor="1" custScaleX="833" custScaleY="33933" custLinFactX="13767" custLinFactNeighborX="100000" custLinFactNeighborY="294"/>
      <dgm:spPr/>
    </dgm:pt>
    <dgm:pt modelId="{6FE6261C-14CD-43B8-8122-F0EE5A37DFCB}" type="pres">
      <dgm:prSet presAssocID="{AEB7AF33-8A5F-470F-8A88-C2BCCCC2E8C2}" presName="linearProcess" presStyleCnt="0"/>
      <dgm:spPr/>
    </dgm:pt>
    <dgm:pt modelId="{66FF4548-8747-4B31-8774-49FCD3FB60CD}" type="pres">
      <dgm:prSet presAssocID="{D4ACD5DB-2971-46D1-872E-FF0526E53BE4}" presName="textNode" presStyleLbl="node1" presStyleIdx="0" presStyleCnt="2" custScaleX="85847" custScaleY="214563" custLinFactX="100000" custLinFactNeighborX="178084" custLinFactNeighborY="1603">
        <dgm:presLayoutVars>
          <dgm:bulletEnabled val="1"/>
        </dgm:presLayoutVars>
      </dgm:prSet>
      <dgm:spPr/>
      <dgm:t>
        <a:bodyPr/>
        <a:lstStyle/>
        <a:p>
          <a:endParaRPr lang="tr-TR"/>
        </a:p>
      </dgm:t>
    </dgm:pt>
    <dgm:pt modelId="{AAE0C4ED-EC17-4A5E-AF26-70C434779F4A}" type="pres">
      <dgm:prSet presAssocID="{C699A4D7-681C-4137-B8D1-162021F4F294}" presName="sibTrans" presStyleCnt="0"/>
      <dgm:spPr/>
    </dgm:pt>
    <dgm:pt modelId="{C3C59D1E-D4E6-4530-8D9A-B21D2D82E903}" type="pres">
      <dgm:prSet presAssocID="{232BDD2D-851C-4560-8054-6355D09FD855}" presName="textNode" presStyleLbl="node1" presStyleIdx="1" presStyleCnt="2" custScaleX="87444" custScaleY="214569" custLinFactX="-97220" custLinFactNeighborX="-100000" custLinFactNeighborY="1606">
        <dgm:presLayoutVars>
          <dgm:bulletEnabled val="1"/>
        </dgm:presLayoutVars>
      </dgm:prSet>
      <dgm:spPr/>
      <dgm:t>
        <a:bodyPr/>
        <a:lstStyle/>
        <a:p>
          <a:endParaRPr lang="tr-TR"/>
        </a:p>
      </dgm:t>
    </dgm:pt>
  </dgm:ptLst>
  <dgm:cxnLst>
    <dgm:cxn modelId="{E9D49D35-7247-434F-98F2-A95AC57D5068}" type="presOf" srcId="{AEB7AF33-8A5F-470F-8A88-C2BCCCC2E8C2}" destId="{41039002-FBAF-4CF3-995F-6327B5763BDC}" srcOrd="0" destOrd="0" presId="urn:microsoft.com/office/officeart/2005/8/layout/hProcess9"/>
    <dgm:cxn modelId="{6B5B93FB-EB8E-4353-8C98-A36304F8F50B}" type="presOf" srcId="{232BDD2D-851C-4560-8054-6355D09FD855}" destId="{C3C59D1E-D4E6-4530-8D9A-B21D2D82E903}" srcOrd="0" destOrd="0" presId="urn:microsoft.com/office/officeart/2005/8/layout/hProcess9"/>
    <dgm:cxn modelId="{3A1BEC0A-61F1-4F3F-BFA9-FAA9CBD46938}" srcId="{AEB7AF33-8A5F-470F-8A88-C2BCCCC2E8C2}" destId="{D4ACD5DB-2971-46D1-872E-FF0526E53BE4}" srcOrd="0" destOrd="0" parTransId="{8977110A-B57D-4DEE-B151-D3CF630AC709}" sibTransId="{C699A4D7-681C-4137-B8D1-162021F4F294}"/>
    <dgm:cxn modelId="{051AFF74-7C68-4F5E-8E12-5821241B934E}" srcId="{AEB7AF33-8A5F-470F-8A88-C2BCCCC2E8C2}" destId="{232BDD2D-851C-4560-8054-6355D09FD855}" srcOrd="1" destOrd="0" parTransId="{9D13C238-2758-4CB8-9D41-C4F78E2F333F}" sibTransId="{0B97FB72-572F-4172-8AAD-9B785666C684}"/>
    <dgm:cxn modelId="{7D92BA45-2A5F-45C8-8C7F-4E5E2A23C28E}" type="presOf" srcId="{D4ACD5DB-2971-46D1-872E-FF0526E53BE4}" destId="{66FF4548-8747-4B31-8774-49FCD3FB60CD}" srcOrd="0" destOrd="0" presId="urn:microsoft.com/office/officeart/2005/8/layout/hProcess9"/>
    <dgm:cxn modelId="{871882C1-E9CA-4D12-B536-7DABEDD7D7B1}" type="presParOf" srcId="{41039002-FBAF-4CF3-995F-6327B5763BDC}" destId="{096AC9DB-0045-466A-830A-F069435A09E7}" srcOrd="0" destOrd="0" presId="urn:microsoft.com/office/officeart/2005/8/layout/hProcess9"/>
    <dgm:cxn modelId="{85DF5C34-98E7-462D-9E5E-F6ACE9B0A5FC}" type="presParOf" srcId="{41039002-FBAF-4CF3-995F-6327B5763BDC}" destId="{6FE6261C-14CD-43B8-8122-F0EE5A37DFCB}" srcOrd="1" destOrd="0" presId="urn:microsoft.com/office/officeart/2005/8/layout/hProcess9"/>
    <dgm:cxn modelId="{61C286F2-7E47-4ADB-9225-0C42341329D7}" type="presParOf" srcId="{6FE6261C-14CD-43B8-8122-F0EE5A37DFCB}" destId="{66FF4548-8747-4B31-8774-49FCD3FB60CD}" srcOrd="0" destOrd="0" presId="urn:microsoft.com/office/officeart/2005/8/layout/hProcess9"/>
    <dgm:cxn modelId="{66B16D41-D660-4AFC-9326-E42CED3400B4}" type="presParOf" srcId="{6FE6261C-14CD-43B8-8122-F0EE5A37DFCB}" destId="{AAE0C4ED-EC17-4A5E-AF26-70C434779F4A}" srcOrd="1" destOrd="0" presId="urn:microsoft.com/office/officeart/2005/8/layout/hProcess9"/>
    <dgm:cxn modelId="{9E704AE2-509F-4839-833F-B9BC85C48066}" type="presParOf" srcId="{6FE6261C-14CD-43B8-8122-F0EE5A37DFCB}" destId="{C3C59D1E-D4E6-4530-8D9A-B21D2D82E903}"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1A3593A-7172-2741-9E76-CDB7AF304C55}" type="doc">
      <dgm:prSet loTypeId="urn:microsoft.com/office/officeart/2005/8/layout/list1" loCatId="" qsTypeId="urn:microsoft.com/office/officeart/2005/8/quickstyle/simple3" qsCatId="simple" csTypeId="urn:microsoft.com/office/officeart/2005/8/colors/accent1_2" csCatId="accent1" phldr="1"/>
      <dgm:spPr/>
      <dgm:t>
        <a:bodyPr/>
        <a:lstStyle/>
        <a:p>
          <a:endParaRPr lang="en-US"/>
        </a:p>
      </dgm:t>
    </dgm:pt>
    <dgm:pt modelId="{199ACD06-F0F2-1749-84F9-D4C895FE5129}">
      <dgm:prSet phldrT="[Text]" custT="1"/>
      <dgm:spPr/>
      <dgm:t>
        <a:bodyPr/>
        <a:lstStyle/>
        <a:p>
          <a:r>
            <a:rPr lang="en-US" sz="1800" dirty="0" err="1" smtClean="0">
              <a:latin typeface="Calibri"/>
              <a:cs typeface="Calibri"/>
            </a:rPr>
            <a:t>Tübitak</a:t>
          </a:r>
          <a:endParaRPr lang="en-US" sz="1800" dirty="0">
            <a:latin typeface="Calibri"/>
            <a:cs typeface="Calibri"/>
          </a:endParaRPr>
        </a:p>
      </dgm:t>
    </dgm:pt>
    <dgm:pt modelId="{AB83D2F9-752E-F04D-92DB-3899022AEAF7}" type="parTrans" cxnId="{175F3696-3658-894E-856F-8A744585E286}">
      <dgm:prSet/>
      <dgm:spPr/>
      <dgm:t>
        <a:bodyPr/>
        <a:lstStyle/>
        <a:p>
          <a:endParaRPr lang="en-US" sz="1400"/>
        </a:p>
      </dgm:t>
    </dgm:pt>
    <dgm:pt modelId="{3124AEFA-0AC2-284B-AA5C-86140308ED22}" type="sibTrans" cxnId="{175F3696-3658-894E-856F-8A744585E286}">
      <dgm:prSet/>
      <dgm:spPr/>
      <dgm:t>
        <a:bodyPr/>
        <a:lstStyle/>
        <a:p>
          <a:endParaRPr lang="en-US" sz="1400"/>
        </a:p>
      </dgm:t>
    </dgm:pt>
    <dgm:pt modelId="{912F3A93-7760-3945-8DD8-6AECE7263869}">
      <dgm:prSet phldrT="[Text]" custT="1"/>
      <dgm:spPr/>
      <dgm:t>
        <a:bodyPr/>
        <a:lstStyle/>
        <a:p>
          <a:r>
            <a:rPr lang="en-US" sz="1800" dirty="0" err="1" smtClean="0">
              <a:latin typeface="Calibri"/>
              <a:cs typeface="Calibri"/>
            </a:rPr>
            <a:t>Milli</a:t>
          </a:r>
          <a:r>
            <a:rPr lang="en-US" sz="1800" dirty="0" smtClean="0">
              <a:latin typeface="Calibri"/>
              <a:cs typeface="Calibri"/>
            </a:rPr>
            <a:t> </a:t>
          </a:r>
          <a:r>
            <a:rPr lang="en-US" sz="1800" dirty="0" err="1" smtClean="0">
              <a:latin typeface="Calibri"/>
              <a:cs typeface="Calibri"/>
            </a:rPr>
            <a:t>Eğitim</a:t>
          </a:r>
          <a:r>
            <a:rPr lang="en-US" sz="1800" dirty="0" smtClean="0">
              <a:latin typeface="Calibri"/>
              <a:cs typeface="Calibri"/>
            </a:rPr>
            <a:t> </a:t>
          </a:r>
          <a:r>
            <a:rPr lang="en-US" sz="1800" dirty="0" err="1" smtClean="0">
              <a:latin typeface="Calibri"/>
              <a:cs typeface="Calibri"/>
            </a:rPr>
            <a:t>Bakanlığı</a:t>
          </a:r>
          <a:endParaRPr lang="en-US" sz="1800" dirty="0">
            <a:latin typeface="Calibri"/>
            <a:cs typeface="Calibri"/>
          </a:endParaRPr>
        </a:p>
      </dgm:t>
    </dgm:pt>
    <dgm:pt modelId="{BECC9BDE-D396-E844-AB0C-525609F1534D}" type="parTrans" cxnId="{3661AA0F-796D-9F4A-A8E2-05134EC657C8}">
      <dgm:prSet/>
      <dgm:spPr/>
      <dgm:t>
        <a:bodyPr/>
        <a:lstStyle/>
        <a:p>
          <a:endParaRPr lang="en-US" sz="1400"/>
        </a:p>
      </dgm:t>
    </dgm:pt>
    <dgm:pt modelId="{B6651222-9FA7-DF4C-AB57-02B25B2F7288}" type="sibTrans" cxnId="{3661AA0F-796D-9F4A-A8E2-05134EC657C8}">
      <dgm:prSet/>
      <dgm:spPr/>
      <dgm:t>
        <a:bodyPr/>
        <a:lstStyle/>
        <a:p>
          <a:endParaRPr lang="en-US" sz="1400"/>
        </a:p>
      </dgm:t>
    </dgm:pt>
    <dgm:pt modelId="{95DBBCAA-02E7-3640-958E-9935CB107FDA}">
      <dgm:prSet phldrT="[Text]" custT="1"/>
      <dgm:spPr/>
      <dgm:t>
        <a:bodyPr/>
        <a:lstStyle/>
        <a:p>
          <a:r>
            <a:rPr lang="en-US" sz="1800" dirty="0" err="1" smtClean="0">
              <a:latin typeface="Calibri"/>
              <a:cs typeface="Calibri"/>
            </a:rPr>
            <a:t>Bilim</a:t>
          </a:r>
          <a:r>
            <a:rPr lang="en-US" sz="1800" dirty="0" smtClean="0">
              <a:latin typeface="Calibri"/>
              <a:cs typeface="Calibri"/>
            </a:rPr>
            <a:t> </a:t>
          </a:r>
          <a:r>
            <a:rPr lang="en-US" sz="1800" dirty="0" err="1" smtClean="0">
              <a:latin typeface="Calibri"/>
              <a:cs typeface="Calibri"/>
            </a:rPr>
            <a:t>Sanayi</a:t>
          </a:r>
          <a:r>
            <a:rPr lang="en-US" sz="1800" dirty="0" smtClean="0">
              <a:latin typeface="Calibri"/>
              <a:cs typeface="Calibri"/>
            </a:rPr>
            <a:t> ve </a:t>
          </a:r>
          <a:r>
            <a:rPr lang="en-US" sz="1800" dirty="0" err="1" smtClean="0">
              <a:latin typeface="Calibri"/>
              <a:cs typeface="Calibri"/>
            </a:rPr>
            <a:t>Teknoloji</a:t>
          </a:r>
          <a:r>
            <a:rPr lang="en-US" sz="1800" dirty="0" smtClean="0">
              <a:latin typeface="Calibri"/>
              <a:cs typeface="Calibri"/>
            </a:rPr>
            <a:t> </a:t>
          </a:r>
          <a:r>
            <a:rPr lang="en-US" sz="1800" dirty="0" err="1" smtClean="0">
              <a:latin typeface="Calibri"/>
              <a:cs typeface="Calibri"/>
            </a:rPr>
            <a:t>Bakanlığı</a:t>
          </a:r>
          <a:r>
            <a:rPr lang="en-US" sz="1800" dirty="0" smtClean="0">
              <a:latin typeface="Calibri"/>
              <a:cs typeface="Calibri"/>
            </a:rPr>
            <a:t> </a:t>
          </a:r>
          <a:endParaRPr lang="en-US" sz="1800" dirty="0">
            <a:latin typeface="Calibri"/>
            <a:cs typeface="Calibri"/>
          </a:endParaRPr>
        </a:p>
      </dgm:t>
    </dgm:pt>
    <dgm:pt modelId="{D99C213E-3FCB-0244-941F-AD803A0449C9}" type="parTrans" cxnId="{F01BDC39-093B-B744-9674-26F1771A7D5B}">
      <dgm:prSet/>
      <dgm:spPr/>
      <dgm:t>
        <a:bodyPr/>
        <a:lstStyle/>
        <a:p>
          <a:endParaRPr lang="en-US" sz="1400"/>
        </a:p>
      </dgm:t>
    </dgm:pt>
    <dgm:pt modelId="{CA4E4BBC-2CFB-3C4D-9225-4E0EEF11EF10}" type="sibTrans" cxnId="{F01BDC39-093B-B744-9674-26F1771A7D5B}">
      <dgm:prSet/>
      <dgm:spPr/>
      <dgm:t>
        <a:bodyPr/>
        <a:lstStyle/>
        <a:p>
          <a:endParaRPr lang="en-US" sz="1400"/>
        </a:p>
      </dgm:t>
    </dgm:pt>
    <dgm:pt modelId="{F9908CC4-B91B-3140-86B0-14374929BC17}">
      <dgm:prSet phldrT="[Text]" custT="1"/>
      <dgm:spPr/>
      <dgm:t>
        <a:bodyPr/>
        <a:lstStyle/>
        <a:p>
          <a:r>
            <a:rPr lang="en-US" sz="1800" dirty="0" err="1" smtClean="0">
              <a:latin typeface="Calibri"/>
              <a:cs typeface="Calibri"/>
            </a:rPr>
            <a:t>Kalkınma</a:t>
          </a:r>
          <a:r>
            <a:rPr lang="en-US" sz="1800" dirty="0" smtClean="0">
              <a:latin typeface="Calibri"/>
              <a:cs typeface="Calibri"/>
            </a:rPr>
            <a:t> </a:t>
          </a:r>
          <a:r>
            <a:rPr lang="en-US" sz="1800" dirty="0" err="1" smtClean="0">
              <a:latin typeface="Calibri"/>
              <a:cs typeface="Calibri"/>
            </a:rPr>
            <a:t>Bakanlığı</a:t>
          </a:r>
          <a:endParaRPr lang="en-US" sz="1800" dirty="0">
            <a:latin typeface="Calibri"/>
            <a:cs typeface="Calibri"/>
          </a:endParaRPr>
        </a:p>
      </dgm:t>
    </dgm:pt>
    <dgm:pt modelId="{3C5EAE57-C011-334B-ABC4-1BA5841124FA}" type="parTrans" cxnId="{2C2C45D3-0DCF-1843-B37E-444227312EE1}">
      <dgm:prSet/>
      <dgm:spPr/>
      <dgm:t>
        <a:bodyPr/>
        <a:lstStyle/>
        <a:p>
          <a:endParaRPr lang="en-US" sz="1400"/>
        </a:p>
      </dgm:t>
    </dgm:pt>
    <dgm:pt modelId="{CF5896B8-20FC-3241-962D-5C9C95DC5236}" type="sibTrans" cxnId="{2C2C45D3-0DCF-1843-B37E-444227312EE1}">
      <dgm:prSet/>
      <dgm:spPr/>
      <dgm:t>
        <a:bodyPr/>
        <a:lstStyle/>
        <a:p>
          <a:endParaRPr lang="en-US" sz="1400"/>
        </a:p>
      </dgm:t>
    </dgm:pt>
    <dgm:pt modelId="{D3E6CBEF-93DB-0D4C-9563-D48704098CBF}">
      <dgm:prSet phldrT="[Text]" custT="1"/>
      <dgm:spPr/>
      <dgm:t>
        <a:bodyPr/>
        <a:lstStyle/>
        <a:p>
          <a:r>
            <a:rPr lang="en-US" sz="1800" dirty="0" err="1" smtClean="0">
              <a:latin typeface="Calibri"/>
              <a:cs typeface="Calibri"/>
            </a:rPr>
            <a:t>Hazine</a:t>
          </a:r>
          <a:r>
            <a:rPr lang="en-US" sz="1800" dirty="0" smtClean="0">
              <a:latin typeface="Calibri"/>
              <a:cs typeface="Calibri"/>
            </a:rPr>
            <a:t> </a:t>
          </a:r>
          <a:r>
            <a:rPr lang="en-US" sz="1800" dirty="0" err="1" smtClean="0">
              <a:latin typeface="Calibri"/>
              <a:cs typeface="Calibri"/>
            </a:rPr>
            <a:t>Müsteşarlığı</a:t>
          </a:r>
          <a:r>
            <a:rPr lang="en-US" sz="1800" dirty="0" smtClean="0">
              <a:latin typeface="Calibri"/>
              <a:cs typeface="Calibri"/>
            </a:rPr>
            <a:t> </a:t>
          </a:r>
          <a:endParaRPr lang="en-US" sz="1800" dirty="0">
            <a:latin typeface="Calibri"/>
            <a:cs typeface="Calibri"/>
          </a:endParaRPr>
        </a:p>
      </dgm:t>
    </dgm:pt>
    <dgm:pt modelId="{B4BC7B4E-702C-EC45-8B68-FA573BBD9167}" type="parTrans" cxnId="{AFDBF60D-B93C-ED4C-997B-F8D8FA582739}">
      <dgm:prSet/>
      <dgm:spPr/>
      <dgm:t>
        <a:bodyPr/>
        <a:lstStyle/>
        <a:p>
          <a:endParaRPr lang="en-US" sz="1400"/>
        </a:p>
      </dgm:t>
    </dgm:pt>
    <dgm:pt modelId="{D7D66F0B-3828-4A46-B44D-EBE7F37EA499}" type="sibTrans" cxnId="{AFDBF60D-B93C-ED4C-997B-F8D8FA582739}">
      <dgm:prSet/>
      <dgm:spPr/>
      <dgm:t>
        <a:bodyPr/>
        <a:lstStyle/>
        <a:p>
          <a:endParaRPr lang="en-US" sz="1400"/>
        </a:p>
      </dgm:t>
    </dgm:pt>
    <dgm:pt modelId="{6B9F95D1-0584-B541-A51A-4310DBFE69FF}">
      <dgm:prSet phldrT="[Text]" custT="1"/>
      <dgm:spPr/>
      <dgm:t>
        <a:bodyPr/>
        <a:lstStyle/>
        <a:p>
          <a:r>
            <a:rPr lang="en-US" sz="1800" dirty="0" err="1" smtClean="0">
              <a:latin typeface="Calibri"/>
              <a:cs typeface="Calibri"/>
            </a:rPr>
            <a:t>Ulaştırma</a:t>
          </a:r>
          <a:r>
            <a:rPr lang="en-US" sz="1800" dirty="0" smtClean="0">
              <a:latin typeface="Calibri"/>
              <a:cs typeface="Calibri"/>
            </a:rPr>
            <a:t>, </a:t>
          </a:r>
          <a:r>
            <a:rPr lang="en-US" sz="1800" dirty="0" err="1" smtClean="0">
              <a:latin typeface="Calibri"/>
              <a:cs typeface="Calibri"/>
            </a:rPr>
            <a:t>Denizlicilik</a:t>
          </a:r>
          <a:r>
            <a:rPr lang="en-US" sz="1800" dirty="0" smtClean="0">
              <a:latin typeface="Calibri"/>
              <a:cs typeface="Calibri"/>
            </a:rPr>
            <a:t> ve </a:t>
          </a:r>
          <a:r>
            <a:rPr lang="en-US" sz="1800" dirty="0" err="1" smtClean="0">
              <a:latin typeface="Calibri"/>
              <a:cs typeface="Calibri"/>
            </a:rPr>
            <a:t>Haberleşme</a:t>
          </a:r>
          <a:r>
            <a:rPr lang="en-US" sz="1800" dirty="0" smtClean="0">
              <a:latin typeface="Calibri"/>
              <a:cs typeface="Calibri"/>
            </a:rPr>
            <a:t> </a:t>
          </a:r>
          <a:r>
            <a:rPr lang="en-US" sz="1800" dirty="0" err="1" smtClean="0">
              <a:latin typeface="Calibri"/>
              <a:cs typeface="Calibri"/>
            </a:rPr>
            <a:t>Bakanlığı</a:t>
          </a:r>
          <a:endParaRPr lang="en-US" sz="1800" dirty="0">
            <a:latin typeface="Calibri"/>
            <a:cs typeface="Calibri"/>
          </a:endParaRPr>
        </a:p>
      </dgm:t>
    </dgm:pt>
    <dgm:pt modelId="{43736942-A221-CB4D-845E-5BD1999369F6}" type="parTrans" cxnId="{DC16D306-C30A-D548-AC75-720A04D8B21F}">
      <dgm:prSet/>
      <dgm:spPr/>
      <dgm:t>
        <a:bodyPr/>
        <a:lstStyle/>
        <a:p>
          <a:endParaRPr lang="en-US" sz="1400"/>
        </a:p>
      </dgm:t>
    </dgm:pt>
    <dgm:pt modelId="{FCF8E926-3A54-8749-BCF7-D1C4EA8012E6}" type="sibTrans" cxnId="{DC16D306-C30A-D548-AC75-720A04D8B21F}">
      <dgm:prSet/>
      <dgm:spPr/>
      <dgm:t>
        <a:bodyPr/>
        <a:lstStyle/>
        <a:p>
          <a:endParaRPr lang="en-US" sz="1400"/>
        </a:p>
      </dgm:t>
    </dgm:pt>
    <dgm:pt modelId="{271761C3-2B73-F940-B09A-885E61A7BAC9}">
      <dgm:prSet phldrT="[Text]" custT="1"/>
      <dgm:spPr/>
      <dgm:t>
        <a:bodyPr/>
        <a:lstStyle/>
        <a:p>
          <a:r>
            <a:rPr lang="en-US" sz="1800" dirty="0" err="1" smtClean="0">
              <a:latin typeface="Calibri"/>
              <a:cs typeface="Calibri"/>
            </a:rPr>
            <a:t>Maliye</a:t>
          </a:r>
          <a:r>
            <a:rPr lang="en-US" sz="1800" dirty="0" smtClean="0">
              <a:latin typeface="Calibri"/>
              <a:cs typeface="Calibri"/>
            </a:rPr>
            <a:t> </a:t>
          </a:r>
          <a:r>
            <a:rPr lang="en-US" sz="1800" dirty="0" err="1" smtClean="0">
              <a:latin typeface="Calibri"/>
              <a:cs typeface="Calibri"/>
            </a:rPr>
            <a:t>Bakanlığı</a:t>
          </a:r>
          <a:endParaRPr lang="en-US" sz="1800" dirty="0">
            <a:latin typeface="Calibri"/>
            <a:cs typeface="Calibri"/>
          </a:endParaRPr>
        </a:p>
      </dgm:t>
    </dgm:pt>
    <dgm:pt modelId="{59A8E8E9-A904-5942-9532-A9B83117E262}" type="parTrans" cxnId="{E986FE2F-C592-184D-BA6D-3BFB9FAEE21F}">
      <dgm:prSet/>
      <dgm:spPr/>
      <dgm:t>
        <a:bodyPr/>
        <a:lstStyle/>
        <a:p>
          <a:endParaRPr lang="en-US" sz="1400"/>
        </a:p>
      </dgm:t>
    </dgm:pt>
    <dgm:pt modelId="{5CDA3748-9E10-AB44-89F5-BBE7DDC81631}" type="sibTrans" cxnId="{E986FE2F-C592-184D-BA6D-3BFB9FAEE21F}">
      <dgm:prSet/>
      <dgm:spPr/>
      <dgm:t>
        <a:bodyPr/>
        <a:lstStyle/>
        <a:p>
          <a:endParaRPr lang="en-US" sz="1400"/>
        </a:p>
      </dgm:t>
    </dgm:pt>
    <dgm:pt modelId="{13A89076-84BF-6841-BA7F-7662E3CED6F7}">
      <dgm:prSet phldrT="[Text]" custT="1"/>
      <dgm:spPr/>
      <dgm:t>
        <a:bodyPr/>
        <a:lstStyle/>
        <a:p>
          <a:r>
            <a:rPr lang="en-US" sz="1800" dirty="0" err="1" smtClean="0">
              <a:latin typeface="Calibri"/>
              <a:cs typeface="Calibri"/>
            </a:rPr>
            <a:t>Ekonomi</a:t>
          </a:r>
          <a:r>
            <a:rPr lang="en-US" sz="1800" dirty="0" smtClean="0">
              <a:latin typeface="Calibri"/>
              <a:cs typeface="Calibri"/>
            </a:rPr>
            <a:t> </a:t>
          </a:r>
          <a:r>
            <a:rPr lang="en-US" sz="1800" dirty="0" err="1" smtClean="0">
              <a:latin typeface="Calibri"/>
              <a:cs typeface="Calibri"/>
            </a:rPr>
            <a:t>Bakanlığı</a:t>
          </a:r>
          <a:endParaRPr lang="en-US" sz="1800" dirty="0">
            <a:latin typeface="Calibri"/>
            <a:cs typeface="Calibri"/>
          </a:endParaRPr>
        </a:p>
      </dgm:t>
    </dgm:pt>
    <dgm:pt modelId="{BD9EEB16-D744-FF4F-9C26-2426AEE34531}" type="parTrans" cxnId="{01202571-6253-C14B-B3DA-990751804AA4}">
      <dgm:prSet/>
      <dgm:spPr/>
      <dgm:t>
        <a:bodyPr/>
        <a:lstStyle/>
        <a:p>
          <a:endParaRPr lang="en-US" sz="1400"/>
        </a:p>
      </dgm:t>
    </dgm:pt>
    <dgm:pt modelId="{31402265-686A-A846-9148-A7EBDE3FB656}" type="sibTrans" cxnId="{01202571-6253-C14B-B3DA-990751804AA4}">
      <dgm:prSet/>
      <dgm:spPr/>
      <dgm:t>
        <a:bodyPr/>
        <a:lstStyle/>
        <a:p>
          <a:endParaRPr lang="en-US" sz="1400"/>
        </a:p>
      </dgm:t>
    </dgm:pt>
    <dgm:pt modelId="{9988FC13-D76F-C44A-B24F-40E9752B5776}" type="pres">
      <dgm:prSet presAssocID="{21A3593A-7172-2741-9E76-CDB7AF304C55}" presName="linear" presStyleCnt="0">
        <dgm:presLayoutVars>
          <dgm:dir/>
          <dgm:animLvl val="lvl"/>
          <dgm:resizeHandles val="exact"/>
        </dgm:presLayoutVars>
      </dgm:prSet>
      <dgm:spPr/>
      <dgm:t>
        <a:bodyPr/>
        <a:lstStyle/>
        <a:p>
          <a:endParaRPr lang="en-US"/>
        </a:p>
      </dgm:t>
    </dgm:pt>
    <dgm:pt modelId="{4D49A2B1-9C88-034F-9579-86DCFF3F06F1}" type="pres">
      <dgm:prSet presAssocID="{199ACD06-F0F2-1749-84F9-D4C895FE5129}" presName="parentLin" presStyleCnt="0"/>
      <dgm:spPr/>
    </dgm:pt>
    <dgm:pt modelId="{B479D6EB-D938-6846-A7B5-6590CD3CADF7}" type="pres">
      <dgm:prSet presAssocID="{199ACD06-F0F2-1749-84F9-D4C895FE5129}" presName="parentLeftMargin" presStyleLbl="node1" presStyleIdx="0" presStyleCnt="8"/>
      <dgm:spPr/>
      <dgm:t>
        <a:bodyPr/>
        <a:lstStyle/>
        <a:p>
          <a:endParaRPr lang="en-US"/>
        </a:p>
      </dgm:t>
    </dgm:pt>
    <dgm:pt modelId="{D468216B-9B34-7147-9AF0-034CC5905C05}" type="pres">
      <dgm:prSet presAssocID="{199ACD06-F0F2-1749-84F9-D4C895FE5129}" presName="parentText" presStyleLbl="node1" presStyleIdx="0" presStyleCnt="8">
        <dgm:presLayoutVars>
          <dgm:chMax val="0"/>
          <dgm:bulletEnabled val="1"/>
        </dgm:presLayoutVars>
      </dgm:prSet>
      <dgm:spPr/>
      <dgm:t>
        <a:bodyPr/>
        <a:lstStyle/>
        <a:p>
          <a:endParaRPr lang="en-US"/>
        </a:p>
      </dgm:t>
    </dgm:pt>
    <dgm:pt modelId="{6AEFAA75-F582-6445-9D8F-DE2E33D93B7A}" type="pres">
      <dgm:prSet presAssocID="{199ACD06-F0F2-1749-84F9-D4C895FE5129}" presName="negativeSpace" presStyleCnt="0"/>
      <dgm:spPr/>
    </dgm:pt>
    <dgm:pt modelId="{0DC1CA16-EB6B-DA4C-AEAA-1A0EDC3E757D}" type="pres">
      <dgm:prSet presAssocID="{199ACD06-F0F2-1749-84F9-D4C895FE5129}" presName="childText" presStyleLbl="conFgAcc1" presStyleIdx="0" presStyleCnt="8">
        <dgm:presLayoutVars>
          <dgm:bulletEnabled val="1"/>
        </dgm:presLayoutVars>
      </dgm:prSet>
      <dgm:spPr/>
    </dgm:pt>
    <dgm:pt modelId="{21C237AA-EB04-234F-BBFD-5A386ABD26A2}" type="pres">
      <dgm:prSet presAssocID="{3124AEFA-0AC2-284B-AA5C-86140308ED22}" presName="spaceBetweenRectangles" presStyleCnt="0"/>
      <dgm:spPr/>
    </dgm:pt>
    <dgm:pt modelId="{0F365147-3AC5-1E43-B7C4-CE0A28AD9C44}" type="pres">
      <dgm:prSet presAssocID="{912F3A93-7760-3945-8DD8-6AECE7263869}" presName="parentLin" presStyleCnt="0"/>
      <dgm:spPr/>
    </dgm:pt>
    <dgm:pt modelId="{660856B9-2735-4046-B396-58E685E05CC1}" type="pres">
      <dgm:prSet presAssocID="{912F3A93-7760-3945-8DD8-6AECE7263869}" presName="parentLeftMargin" presStyleLbl="node1" presStyleIdx="0" presStyleCnt="8"/>
      <dgm:spPr/>
      <dgm:t>
        <a:bodyPr/>
        <a:lstStyle/>
        <a:p>
          <a:endParaRPr lang="en-US"/>
        </a:p>
      </dgm:t>
    </dgm:pt>
    <dgm:pt modelId="{C7E347EA-395F-9943-A60A-6C18CD6D1DE2}" type="pres">
      <dgm:prSet presAssocID="{912F3A93-7760-3945-8DD8-6AECE7263869}" presName="parentText" presStyleLbl="node1" presStyleIdx="1" presStyleCnt="8">
        <dgm:presLayoutVars>
          <dgm:chMax val="0"/>
          <dgm:bulletEnabled val="1"/>
        </dgm:presLayoutVars>
      </dgm:prSet>
      <dgm:spPr/>
      <dgm:t>
        <a:bodyPr/>
        <a:lstStyle/>
        <a:p>
          <a:endParaRPr lang="en-US"/>
        </a:p>
      </dgm:t>
    </dgm:pt>
    <dgm:pt modelId="{3D0CC08E-88AE-874C-BAC3-6C6C28A65AAE}" type="pres">
      <dgm:prSet presAssocID="{912F3A93-7760-3945-8DD8-6AECE7263869}" presName="negativeSpace" presStyleCnt="0"/>
      <dgm:spPr/>
    </dgm:pt>
    <dgm:pt modelId="{08EC363F-A92E-3046-A0D5-C5FC6ABAE287}" type="pres">
      <dgm:prSet presAssocID="{912F3A93-7760-3945-8DD8-6AECE7263869}" presName="childText" presStyleLbl="conFgAcc1" presStyleIdx="1" presStyleCnt="8">
        <dgm:presLayoutVars>
          <dgm:bulletEnabled val="1"/>
        </dgm:presLayoutVars>
      </dgm:prSet>
      <dgm:spPr/>
    </dgm:pt>
    <dgm:pt modelId="{C56AF19B-7B90-6044-AFE7-719FA590AA8D}" type="pres">
      <dgm:prSet presAssocID="{B6651222-9FA7-DF4C-AB57-02B25B2F7288}" presName="spaceBetweenRectangles" presStyleCnt="0"/>
      <dgm:spPr/>
    </dgm:pt>
    <dgm:pt modelId="{9D8655B3-D547-6D4D-8515-B88A1B3ACB0A}" type="pres">
      <dgm:prSet presAssocID="{95DBBCAA-02E7-3640-958E-9935CB107FDA}" presName="parentLin" presStyleCnt="0"/>
      <dgm:spPr/>
    </dgm:pt>
    <dgm:pt modelId="{4847B8CB-0CE1-F249-A74B-CA1E08DFB906}" type="pres">
      <dgm:prSet presAssocID="{95DBBCAA-02E7-3640-958E-9935CB107FDA}" presName="parentLeftMargin" presStyleLbl="node1" presStyleIdx="1" presStyleCnt="8"/>
      <dgm:spPr/>
      <dgm:t>
        <a:bodyPr/>
        <a:lstStyle/>
        <a:p>
          <a:endParaRPr lang="en-US"/>
        </a:p>
      </dgm:t>
    </dgm:pt>
    <dgm:pt modelId="{73964D0A-0302-1640-AEB4-0E24767EF975}" type="pres">
      <dgm:prSet presAssocID="{95DBBCAA-02E7-3640-958E-9935CB107FDA}" presName="parentText" presStyleLbl="node1" presStyleIdx="2" presStyleCnt="8">
        <dgm:presLayoutVars>
          <dgm:chMax val="0"/>
          <dgm:bulletEnabled val="1"/>
        </dgm:presLayoutVars>
      </dgm:prSet>
      <dgm:spPr/>
      <dgm:t>
        <a:bodyPr/>
        <a:lstStyle/>
        <a:p>
          <a:endParaRPr lang="en-US"/>
        </a:p>
      </dgm:t>
    </dgm:pt>
    <dgm:pt modelId="{1D63EC12-EBF2-3F49-9B58-1421D4B83676}" type="pres">
      <dgm:prSet presAssocID="{95DBBCAA-02E7-3640-958E-9935CB107FDA}" presName="negativeSpace" presStyleCnt="0"/>
      <dgm:spPr/>
    </dgm:pt>
    <dgm:pt modelId="{AC8392AD-B4EB-2145-BBA3-C9B53614A9A1}" type="pres">
      <dgm:prSet presAssocID="{95DBBCAA-02E7-3640-958E-9935CB107FDA}" presName="childText" presStyleLbl="conFgAcc1" presStyleIdx="2" presStyleCnt="8">
        <dgm:presLayoutVars>
          <dgm:bulletEnabled val="1"/>
        </dgm:presLayoutVars>
      </dgm:prSet>
      <dgm:spPr/>
    </dgm:pt>
    <dgm:pt modelId="{EF8F93DB-AE07-0142-867F-FD0407174130}" type="pres">
      <dgm:prSet presAssocID="{CA4E4BBC-2CFB-3C4D-9225-4E0EEF11EF10}" presName="spaceBetweenRectangles" presStyleCnt="0"/>
      <dgm:spPr/>
    </dgm:pt>
    <dgm:pt modelId="{FFDCF9C5-7E3F-0049-8DA8-9757E222E30C}" type="pres">
      <dgm:prSet presAssocID="{F9908CC4-B91B-3140-86B0-14374929BC17}" presName="parentLin" presStyleCnt="0"/>
      <dgm:spPr/>
    </dgm:pt>
    <dgm:pt modelId="{C360CF02-8BFA-B74E-96BD-366B2E929637}" type="pres">
      <dgm:prSet presAssocID="{F9908CC4-B91B-3140-86B0-14374929BC17}" presName="parentLeftMargin" presStyleLbl="node1" presStyleIdx="2" presStyleCnt="8"/>
      <dgm:spPr/>
      <dgm:t>
        <a:bodyPr/>
        <a:lstStyle/>
        <a:p>
          <a:endParaRPr lang="en-US"/>
        </a:p>
      </dgm:t>
    </dgm:pt>
    <dgm:pt modelId="{B1A1C3BB-2234-324F-9681-19FFA66563AE}" type="pres">
      <dgm:prSet presAssocID="{F9908CC4-B91B-3140-86B0-14374929BC17}" presName="parentText" presStyleLbl="node1" presStyleIdx="3" presStyleCnt="8">
        <dgm:presLayoutVars>
          <dgm:chMax val="0"/>
          <dgm:bulletEnabled val="1"/>
        </dgm:presLayoutVars>
      </dgm:prSet>
      <dgm:spPr/>
      <dgm:t>
        <a:bodyPr/>
        <a:lstStyle/>
        <a:p>
          <a:endParaRPr lang="en-US"/>
        </a:p>
      </dgm:t>
    </dgm:pt>
    <dgm:pt modelId="{4FAA607B-1E9E-844D-A1E7-9FA96D93CAAA}" type="pres">
      <dgm:prSet presAssocID="{F9908CC4-B91B-3140-86B0-14374929BC17}" presName="negativeSpace" presStyleCnt="0"/>
      <dgm:spPr/>
    </dgm:pt>
    <dgm:pt modelId="{580FBAD8-834A-AE4A-9870-50C40EE357AC}" type="pres">
      <dgm:prSet presAssocID="{F9908CC4-B91B-3140-86B0-14374929BC17}" presName="childText" presStyleLbl="conFgAcc1" presStyleIdx="3" presStyleCnt="8">
        <dgm:presLayoutVars>
          <dgm:bulletEnabled val="1"/>
        </dgm:presLayoutVars>
      </dgm:prSet>
      <dgm:spPr/>
    </dgm:pt>
    <dgm:pt modelId="{8D3171D8-4FB6-E14F-8127-FAEA5A124E59}" type="pres">
      <dgm:prSet presAssocID="{CF5896B8-20FC-3241-962D-5C9C95DC5236}" presName="spaceBetweenRectangles" presStyleCnt="0"/>
      <dgm:spPr/>
    </dgm:pt>
    <dgm:pt modelId="{0DCA9BE5-69BC-5245-AC1A-A4B294E0E737}" type="pres">
      <dgm:prSet presAssocID="{D3E6CBEF-93DB-0D4C-9563-D48704098CBF}" presName="parentLin" presStyleCnt="0"/>
      <dgm:spPr/>
    </dgm:pt>
    <dgm:pt modelId="{840AD5FC-B742-6F4C-9480-FF7B4914A90B}" type="pres">
      <dgm:prSet presAssocID="{D3E6CBEF-93DB-0D4C-9563-D48704098CBF}" presName="parentLeftMargin" presStyleLbl="node1" presStyleIdx="3" presStyleCnt="8"/>
      <dgm:spPr/>
      <dgm:t>
        <a:bodyPr/>
        <a:lstStyle/>
        <a:p>
          <a:endParaRPr lang="en-US"/>
        </a:p>
      </dgm:t>
    </dgm:pt>
    <dgm:pt modelId="{D605115F-9F19-E542-AFE4-DCA58F8397B2}" type="pres">
      <dgm:prSet presAssocID="{D3E6CBEF-93DB-0D4C-9563-D48704098CBF}" presName="parentText" presStyleLbl="node1" presStyleIdx="4" presStyleCnt="8">
        <dgm:presLayoutVars>
          <dgm:chMax val="0"/>
          <dgm:bulletEnabled val="1"/>
        </dgm:presLayoutVars>
      </dgm:prSet>
      <dgm:spPr/>
      <dgm:t>
        <a:bodyPr/>
        <a:lstStyle/>
        <a:p>
          <a:endParaRPr lang="en-US"/>
        </a:p>
      </dgm:t>
    </dgm:pt>
    <dgm:pt modelId="{8281BBC8-0477-FB49-8D1E-D3D38E23264B}" type="pres">
      <dgm:prSet presAssocID="{D3E6CBEF-93DB-0D4C-9563-D48704098CBF}" presName="negativeSpace" presStyleCnt="0"/>
      <dgm:spPr/>
    </dgm:pt>
    <dgm:pt modelId="{BFFF95BE-F7F1-AD4C-8BC0-85353AC1BAC9}" type="pres">
      <dgm:prSet presAssocID="{D3E6CBEF-93DB-0D4C-9563-D48704098CBF}" presName="childText" presStyleLbl="conFgAcc1" presStyleIdx="4" presStyleCnt="8">
        <dgm:presLayoutVars>
          <dgm:bulletEnabled val="1"/>
        </dgm:presLayoutVars>
      </dgm:prSet>
      <dgm:spPr/>
    </dgm:pt>
    <dgm:pt modelId="{FA6778B0-ECF6-2841-A6E7-DC09A58E4A7B}" type="pres">
      <dgm:prSet presAssocID="{D7D66F0B-3828-4A46-B44D-EBE7F37EA499}" presName="spaceBetweenRectangles" presStyleCnt="0"/>
      <dgm:spPr/>
    </dgm:pt>
    <dgm:pt modelId="{981679E9-DFA0-644B-A9A2-2769306D1AED}" type="pres">
      <dgm:prSet presAssocID="{6B9F95D1-0584-B541-A51A-4310DBFE69FF}" presName="parentLin" presStyleCnt="0"/>
      <dgm:spPr/>
    </dgm:pt>
    <dgm:pt modelId="{F6B69A88-94F3-AC4A-9E4C-72062C99F32D}" type="pres">
      <dgm:prSet presAssocID="{6B9F95D1-0584-B541-A51A-4310DBFE69FF}" presName="parentLeftMargin" presStyleLbl="node1" presStyleIdx="4" presStyleCnt="8"/>
      <dgm:spPr/>
      <dgm:t>
        <a:bodyPr/>
        <a:lstStyle/>
        <a:p>
          <a:endParaRPr lang="en-US"/>
        </a:p>
      </dgm:t>
    </dgm:pt>
    <dgm:pt modelId="{DD1ACABB-F6BE-8847-8BEF-132561DC3ABA}" type="pres">
      <dgm:prSet presAssocID="{6B9F95D1-0584-B541-A51A-4310DBFE69FF}" presName="parentText" presStyleLbl="node1" presStyleIdx="5" presStyleCnt="8">
        <dgm:presLayoutVars>
          <dgm:chMax val="0"/>
          <dgm:bulletEnabled val="1"/>
        </dgm:presLayoutVars>
      </dgm:prSet>
      <dgm:spPr/>
      <dgm:t>
        <a:bodyPr/>
        <a:lstStyle/>
        <a:p>
          <a:endParaRPr lang="en-US"/>
        </a:p>
      </dgm:t>
    </dgm:pt>
    <dgm:pt modelId="{0535D0B1-25AD-6E4C-9FD9-E832914270AB}" type="pres">
      <dgm:prSet presAssocID="{6B9F95D1-0584-B541-A51A-4310DBFE69FF}" presName="negativeSpace" presStyleCnt="0"/>
      <dgm:spPr/>
    </dgm:pt>
    <dgm:pt modelId="{3531942B-FFD8-0D4A-A5BA-DA4445E9583E}" type="pres">
      <dgm:prSet presAssocID="{6B9F95D1-0584-B541-A51A-4310DBFE69FF}" presName="childText" presStyleLbl="conFgAcc1" presStyleIdx="5" presStyleCnt="8">
        <dgm:presLayoutVars>
          <dgm:bulletEnabled val="1"/>
        </dgm:presLayoutVars>
      </dgm:prSet>
      <dgm:spPr/>
    </dgm:pt>
    <dgm:pt modelId="{D005FFD2-62BF-A948-9189-643A4FE0DC32}" type="pres">
      <dgm:prSet presAssocID="{FCF8E926-3A54-8749-BCF7-D1C4EA8012E6}" presName="spaceBetweenRectangles" presStyleCnt="0"/>
      <dgm:spPr/>
    </dgm:pt>
    <dgm:pt modelId="{44103BEE-65A2-1C4D-A675-666B91F46F61}" type="pres">
      <dgm:prSet presAssocID="{271761C3-2B73-F940-B09A-885E61A7BAC9}" presName="parentLin" presStyleCnt="0"/>
      <dgm:spPr/>
    </dgm:pt>
    <dgm:pt modelId="{840D8E98-0F53-C640-937B-71551A56CC30}" type="pres">
      <dgm:prSet presAssocID="{271761C3-2B73-F940-B09A-885E61A7BAC9}" presName="parentLeftMargin" presStyleLbl="node1" presStyleIdx="5" presStyleCnt="8"/>
      <dgm:spPr/>
      <dgm:t>
        <a:bodyPr/>
        <a:lstStyle/>
        <a:p>
          <a:endParaRPr lang="en-US"/>
        </a:p>
      </dgm:t>
    </dgm:pt>
    <dgm:pt modelId="{9B421827-3851-D145-B7CD-560503ED629B}" type="pres">
      <dgm:prSet presAssocID="{271761C3-2B73-F940-B09A-885E61A7BAC9}" presName="parentText" presStyleLbl="node1" presStyleIdx="6" presStyleCnt="8">
        <dgm:presLayoutVars>
          <dgm:chMax val="0"/>
          <dgm:bulletEnabled val="1"/>
        </dgm:presLayoutVars>
      </dgm:prSet>
      <dgm:spPr/>
      <dgm:t>
        <a:bodyPr/>
        <a:lstStyle/>
        <a:p>
          <a:endParaRPr lang="en-US"/>
        </a:p>
      </dgm:t>
    </dgm:pt>
    <dgm:pt modelId="{1EE3EB03-33BE-F647-B1E5-036EC7454AC2}" type="pres">
      <dgm:prSet presAssocID="{271761C3-2B73-F940-B09A-885E61A7BAC9}" presName="negativeSpace" presStyleCnt="0"/>
      <dgm:spPr/>
    </dgm:pt>
    <dgm:pt modelId="{E8461ECD-B159-C24C-B116-897E0BBE9DAA}" type="pres">
      <dgm:prSet presAssocID="{271761C3-2B73-F940-B09A-885E61A7BAC9}" presName="childText" presStyleLbl="conFgAcc1" presStyleIdx="6" presStyleCnt="8">
        <dgm:presLayoutVars>
          <dgm:bulletEnabled val="1"/>
        </dgm:presLayoutVars>
      </dgm:prSet>
      <dgm:spPr/>
    </dgm:pt>
    <dgm:pt modelId="{D585C15E-C407-7641-9286-3F140A130AA0}" type="pres">
      <dgm:prSet presAssocID="{5CDA3748-9E10-AB44-89F5-BBE7DDC81631}" presName="spaceBetweenRectangles" presStyleCnt="0"/>
      <dgm:spPr/>
    </dgm:pt>
    <dgm:pt modelId="{6E015055-A638-E840-B4B6-71A01AA78643}" type="pres">
      <dgm:prSet presAssocID="{13A89076-84BF-6841-BA7F-7662E3CED6F7}" presName="parentLin" presStyleCnt="0"/>
      <dgm:spPr/>
    </dgm:pt>
    <dgm:pt modelId="{E3C975AF-0F39-0C4D-9378-660749D53E29}" type="pres">
      <dgm:prSet presAssocID="{13A89076-84BF-6841-BA7F-7662E3CED6F7}" presName="parentLeftMargin" presStyleLbl="node1" presStyleIdx="6" presStyleCnt="8"/>
      <dgm:spPr/>
      <dgm:t>
        <a:bodyPr/>
        <a:lstStyle/>
        <a:p>
          <a:endParaRPr lang="en-US"/>
        </a:p>
      </dgm:t>
    </dgm:pt>
    <dgm:pt modelId="{1CBEA84B-2746-E141-8BD6-6EADEE4E4604}" type="pres">
      <dgm:prSet presAssocID="{13A89076-84BF-6841-BA7F-7662E3CED6F7}" presName="parentText" presStyleLbl="node1" presStyleIdx="7" presStyleCnt="8">
        <dgm:presLayoutVars>
          <dgm:chMax val="0"/>
          <dgm:bulletEnabled val="1"/>
        </dgm:presLayoutVars>
      </dgm:prSet>
      <dgm:spPr/>
      <dgm:t>
        <a:bodyPr/>
        <a:lstStyle/>
        <a:p>
          <a:endParaRPr lang="en-US"/>
        </a:p>
      </dgm:t>
    </dgm:pt>
    <dgm:pt modelId="{3EC02658-AB44-A945-A6A1-118FE2D48589}" type="pres">
      <dgm:prSet presAssocID="{13A89076-84BF-6841-BA7F-7662E3CED6F7}" presName="negativeSpace" presStyleCnt="0"/>
      <dgm:spPr/>
    </dgm:pt>
    <dgm:pt modelId="{745149F7-8EFB-1140-B09A-408BE9940103}" type="pres">
      <dgm:prSet presAssocID="{13A89076-84BF-6841-BA7F-7662E3CED6F7}" presName="childText" presStyleLbl="conFgAcc1" presStyleIdx="7" presStyleCnt="8">
        <dgm:presLayoutVars>
          <dgm:bulletEnabled val="1"/>
        </dgm:presLayoutVars>
      </dgm:prSet>
      <dgm:spPr/>
    </dgm:pt>
  </dgm:ptLst>
  <dgm:cxnLst>
    <dgm:cxn modelId="{3C2F9E32-C076-47D5-A815-A5BA2764B8B3}" type="presOf" srcId="{6B9F95D1-0584-B541-A51A-4310DBFE69FF}" destId="{F6B69A88-94F3-AC4A-9E4C-72062C99F32D}" srcOrd="0" destOrd="0" presId="urn:microsoft.com/office/officeart/2005/8/layout/list1"/>
    <dgm:cxn modelId="{DBF53C8F-01DF-4DDC-9C90-F8DCDBF27AFA}" type="presOf" srcId="{199ACD06-F0F2-1749-84F9-D4C895FE5129}" destId="{D468216B-9B34-7147-9AF0-034CC5905C05}" srcOrd="1" destOrd="0" presId="urn:microsoft.com/office/officeart/2005/8/layout/list1"/>
    <dgm:cxn modelId="{DC16D306-C30A-D548-AC75-720A04D8B21F}" srcId="{21A3593A-7172-2741-9E76-CDB7AF304C55}" destId="{6B9F95D1-0584-B541-A51A-4310DBFE69FF}" srcOrd="5" destOrd="0" parTransId="{43736942-A221-CB4D-845E-5BD1999369F6}" sibTransId="{FCF8E926-3A54-8749-BCF7-D1C4EA8012E6}"/>
    <dgm:cxn modelId="{C4DEA052-A267-467E-B533-4D16E6D7FC04}" type="presOf" srcId="{D3E6CBEF-93DB-0D4C-9563-D48704098CBF}" destId="{840AD5FC-B742-6F4C-9480-FF7B4914A90B}" srcOrd="0" destOrd="0" presId="urn:microsoft.com/office/officeart/2005/8/layout/list1"/>
    <dgm:cxn modelId="{AFDBF60D-B93C-ED4C-997B-F8D8FA582739}" srcId="{21A3593A-7172-2741-9E76-CDB7AF304C55}" destId="{D3E6CBEF-93DB-0D4C-9563-D48704098CBF}" srcOrd="4" destOrd="0" parTransId="{B4BC7B4E-702C-EC45-8B68-FA573BBD9167}" sibTransId="{D7D66F0B-3828-4A46-B44D-EBE7F37EA499}"/>
    <dgm:cxn modelId="{4FEFB026-91E4-44A5-9B64-38E8D3F21851}" type="presOf" srcId="{95DBBCAA-02E7-3640-958E-9935CB107FDA}" destId="{73964D0A-0302-1640-AEB4-0E24767EF975}" srcOrd="1" destOrd="0" presId="urn:microsoft.com/office/officeart/2005/8/layout/list1"/>
    <dgm:cxn modelId="{E986FE2F-C592-184D-BA6D-3BFB9FAEE21F}" srcId="{21A3593A-7172-2741-9E76-CDB7AF304C55}" destId="{271761C3-2B73-F940-B09A-885E61A7BAC9}" srcOrd="6" destOrd="0" parTransId="{59A8E8E9-A904-5942-9532-A9B83117E262}" sibTransId="{5CDA3748-9E10-AB44-89F5-BBE7DDC81631}"/>
    <dgm:cxn modelId="{603E76F2-5619-4677-A930-1760DC27342A}" type="presOf" srcId="{271761C3-2B73-F940-B09A-885E61A7BAC9}" destId="{9B421827-3851-D145-B7CD-560503ED629B}" srcOrd="1" destOrd="0" presId="urn:microsoft.com/office/officeart/2005/8/layout/list1"/>
    <dgm:cxn modelId="{3661AA0F-796D-9F4A-A8E2-05134EC657C8}" srcId="{21A3593A-7172-2741-9E76-CDB7AF304C55}" destId="{912F3A93-7760-3945-8DD8-6AECE7263869}" srcOrd="1" destOrd="0" parTransId="{BECC9BDE-D396-E844-AB0C-525609F1534D}" sibTransId="{B6651222-9FA7-DF4C-AB57-02B25B2F7288}"/>
    <dgm:cxn modelId="{175F3696-3658-894E-856F-8A744585E286}" srcId="{21A3593A-7172-2741-9E76-CDB7AF304C55}" destId="{199ACD06-F0F2-1749-84F9-D4C895FE5129}" srcOrd="0" destOrd="0" parTransId="{AB83D2F9-752E-F04D-92DB-3899022AEAF7}" sibTransId="{3124AEFA-0AC2-284B-AA5C-86140308ED22}"/>
    <dgm:cxn modelId="{B8682461-85B2-47C8-AA0C-A9E71E3652C5}" type="presOf" srcId="{13A89076-84BF-6841-BA7F-7662E3CED6F7}" destId="{E3C975AF-0F39-0C4D-9378-660749D53E29}" srcOrd="0" destOrd="0" presId="urn:microsoft.com/office/officeart/2005/8/layout/list1"/>
    <dgm:cxn modelId="{7DE2631E-9011-47CD-97D5-203F99DC712E}" type="presOf" srcId="{912F3A93-7760-3945-8DD8-6AECE7263869}" destId="{660856B9-2735-4046-B396-58E685E05CC1}" srcOrd="0" destOrd="0" presId="urn:microsoft.com/office/officeart/2005/8/layout/list1"/>
    <dgm:cxn modelId="{18AA91D6-1E57-494E-8863-602ECB9BC0D8}" type="presOf" srcId="{D3E6CBEF-93DB-0D4C-9563-D48704098CBF}" destId="{D605115F-9F19-E542-AFE4-DCA58F8397B2}" srcOrd="1" destOrd="0" presId="urn:microsoft.com/office/officeart/2005/8/layout/list1"/>
    <dgm:cxn modelId="{493E3532-3F4E-4E15-900D-E48BDB013E6F}" type="presOf" srcId="{95DBBCAA-02E7-3640-958E-9935CB107FDA}" destId="{4847B8CB-0CE1-F249-A74B-CA1E08DFB906}" srcOrd="0" destOrd="0" presId="urn:microsoft.com/office/officeart/2005/8/layout/list1"/>
    <dgm:cxn modelId="{60237144-2B7C-42D7-AF8C-41EF06473EEB}" type="presOf" srcId="{21A3593A-7172-2741-9E76-CDB7AF304C55}" destId="{9988FC13-D76F-C44A-B24F-40E9752B5776}" srcOrd="0" destOrd="0" presId="urn:microsoft.com/office/officeart/2005/8/layout/list1"/>
    <dgm:cxn modelId="{2C2C45D3-0DCF-1843-B37E-444227312EE1}" srcId="{21A3593A-7172-2741-9E76-CDB7AF304C55}" destId="{F9908CC4-B91B-3140-86B0-14374929BC17}" srcOrd="3" destOrd="0" parTransId="{3C5EAE57-C011-334B-ABC4-1BA5841124FA}" sibTransId="{CF5896B8-20FC-3241-962D-5C9C95DC5236}"/>
    <dgm:cxn modelId="{01202571-6253-C14B-B3DA-990751804AA4}" srcId="{21A3593A-7172-2741-9E76-CDB7AF304C55}" destId="{13A89076-84BF-6841-BA7F-7662E3CED6F7}" srcOrd="7" destOrd="0" parTransId="{BD9EEB16-D744-FF4F-9C26-2426AEE34531}" sibTransId="{31402265-686A-A846-9148-A7EBDE3FB656}"/>
    <dgm:cxn modelId="{AAC6A047-CE96-4288-A776-B037A6A47A6B}" type="presOf" srcId="{13A89076-84BF-6841-BA7F-7662E3CED6F7}" destId="{1CBEA84B-2746-E141-8BD6-6EADEE4E4604}" srcOrd="1" destOrd="0" presId="urn:microsoft.com/office/officeart/2005/8/layout/list1"/>
    <dgm:cxn modelId="{87D0F98D-CFF2-4D3A-B503-7CC74C34444E}" type="presOf" srcId="{F9908CC4-B91B-3140-86B0-14374929BC17}" destId="{B1A1C3BB-2234-324F-9681-19FFA66563AE}" srcOrd="1" destOrd="0" presId="urn:microsoft.com/office/officeart/2005/8/layout/list1"/>
    <dgm:cxn modelId="{A10A1022-7415-4E59-9020-9E81C9D59F42}" type="presOf" srcId="{912F3A93-7760-3945-8DD8-6AECE7263869}" destId="{C7E347EA-395F-9943-A60A-6C18CD6D1DE2}" srcOrd="1" destOrd="0" presId="urn:microsoft.com/office/officeart/2005/8/layout/list1"/>
    <dgm:cxn modelId="{270000AE-27EE-4B5E-99E8-76D89D0B04CD}" type="presOf" srcId="{F9908CC4-B91B-3140-86B0-14374929BC17}" destId="{C360CF02-8BFA-B74E-96BD-366B2E929637}" srcOrd="0" destOrd="0" presId="urn:microsoft.com/office/officeart/2005/8/layout/list1"/>
    <dgm:cxn modelId="{F01BDC39-093B-B744-9674-26F1771A7D5B}" srcId="{21A3593A-7172-2741-9E76-CDB7AF304C55}" destId="{95DBBCAA-02E7-3640-958E-9935CB107FDA}" srcOrd="2" destOrd="0" parTransId="{D99C213E-3FCB-0244-941F-AD803A0449C9}" sibTransId="{CA4E4BBC-2CFB-3C4D-9225-4E0EEF11EF10}"/>
    <dgm:cxn modelId="{0980516D-47F2-404F-86EC-87A2E63DCA0B}" type="presOf" srcId="{199ACD06-F0F2-1749-84F9-D4C895FE5129}" destId="{B479D6EB-D938-6846-A7B5-6590CD3CADF7}" srcOrd="0" destOrd="0" presId="urn:microsoft.com/office/officeart/2005/8/layout/list1"/>
    <dgm:cxn modelId="{BAD687A2-99CA-420D-B6B5-574B5188901A}" type="presOf" srcId="{6B9F95D1-0584-B541-A51A-4310DBFE69FF}" destId="{DD1ACABB-F6BE-8847-8BEF-132561DC3ABA}" srcOrd="1" destOrd="0" presId="urn:microsoft.com/office/officeart/2005/8/layout/list1"/>
    <dgm:cxn modelId="{1BFB1DA3-C96D-4E50-90CD-05C3630E5F3F}" type="presOf" srcId="{271761C3-2B73-F940-B09A-885E61A7BAC9}" destId="{840D8E98-0F53-C640-937B-71551A56CC30}" srcOrd="0" destOrd="0" presId="urn:microsoft.com/office/officeart/2005/8/layout/list1"/>
    <dgm:cxn modelId="{E870E4A4-4640-4437-B388-114F183D5360}" type="presParOf" srcId="{9988FC13-D76F-C44A-B24F-40E9752B5776}" destId="{4D49A2B1-9C88-034F-9579-86DCFF3F06F1}" srcOrd="0" destOrd="0" presId="urn:microsoft.com/office/officeart/2005/8/layout/list1"/>
    <dgm:cxn modelId="{07E280C5-7463-4C03-A4B9-AC0E520E9760}" type="presParOf" srcId="{4D49A2B1-9C88-034F-9579-86DCFF3F06F1}" destId="{B479D6EB-D938-6846-A7B5-6590CD3CADF7}" srcOrd="0" destOrd="0" presId="urn:microsoft.com/office/officeart/2005/8/layout/list1"/>
    <dgm:cxn modelId="{C23E8E53-EC35-45BC-9BD6-D968C94A46C4}" type="presParOf" srcId="{4D49A2B1-9C88-034F-9579-86DCFF3F06F1}" destId="{D468216B-9B34-7147-9AF0-034CC5905C05}" srcOrd="1" destOrd="0" presId="urn:microsoft.com/office/officeart/2005/8/layout/list1"/>
    <dgm:cxn modelId="{597DBD1B-C5FB-4218-B0FB-EE00A1DC6AE4}" type="presParOf" srcId="{9988FC13-D76F-C44A-B24F-40E9752B5776}" destId="{6AEFAA75-F582-6445-9D8F-DE2E33D93B7A}" srcOrd="1" destOrd="0" presId="urn:microsoft.com/office/officeart/2005/8/layout/list1"/>
    <dgm:cxn modelId="{916BBF09-89E9-469F-BA00-4DED77600CD9}" type="presParOf" srcId="{9988FC13-D76F-C44A-B24F-40E9752B5776}" destId="{0DC1CA16-EB6B-DA4C-AEAA-1A0EDC3E757D}" srcOrd="2" destOrd="0" presId="urn:microsoft.com/office/officeart/2005/8/layout/list1"/>
    <dgm:cxn modelId="{5EDAD1FD-8230-4BE9-AD39-570BBAF05FC4}" type="presParOf" srcId="{9988FC13-D76F-C44A-B24F-40E9752B5776}" destId="{21C237AA-EB04-234F-BBFD-5A386ABD26A2}" srcOrd="3" destOrd="0" presId="urn:microsoft.com/office/officeart/2005/8/layout/list1"/>
    <dgm:cxn modelId="{05BF538F-2176-4A43-9F97-09C7032806C3}" type="presParOf" srcId="{9988FC13-D76F-C44A-B24F-40E9752B5776}" destId="{0F365147-3AC5-1E43-B7C4-CE0A28AD9C44}" srcOrd="4" destOrd="0" presId="urn:microsoft.com/office/officeart/2005/8/layout/list1"/>
    <dgm:cxn modelId="{1A2283E6-F67F-4D26-B536-9E436A12B19F}" type="presParOf" srcId="{0F365147-3AC5-1E43-B7C4-CE0A28AD9C44}" destId="{660856B9-2735-4046-B396-58E685E05CC1}" srcOrd="0" destOrd="0" presId="urn:microsoft.com/office/officeart/2005/8/layout/list1"/>
    <dgm:cxn modelId="{75184993-E6AB-4897-AD83-1CABB2934524}" type="presParOf" srcId="{0F365147-3AC5-1E43-B7C4-CE0A28AD9C44}" destId="{C7E347EA-395F-9943-A60A-6C18CD6D1DE2}" srcOrd="1" destOrd="0" presId="urn:microsoft.com/office/officeart/2005/8/layout/list1"/>
    <dgm:cxn modelId="{9D48E614-C96C-4811-B4CF-4A1C8A9CF15C}" type="presParOf" srcId="{9988FC13-D76F-C44A-B24F-40E9752B5776}" destId="{3D0CC08E-88AE-874C-BAC3-6C6C28A65AAE}" srcOrd="5" destOrd="0" presId="urn:microsoft.com/office/officeart/2005/8/layout/list1"/>
    <dgm:cxn modelId="{E966C456-4AD5-4133-B24D-E6BCFB3FD32C}" type="presParOf" srcId="{9988FC13-D76F-C44A-B24F-40E9752B5776}" destId="{08EC363F-A92E-3046-A0D5-C5FC6ABAE287}" srcOrd="6" destOrd="0" presId="urn:microsoft.com/office/officeart/2005/8/layout/list1"/>
    <dgm:cxn modelId="{73FDE4F5-8BA6-4414-8D9D-CBA578A83906}" type="presParOf" srcId="{9988FC13-D76F-C44A-B24F-40E9752B5776}" destId="{C56AF19B-7B90-6044-AFE7-719FA590AA8D}" srcOrd="7" destOrd="0" presId="urn:microsoft.com/office/officeart/2005/8/layout/list1"/>
    <dgm:cxn modelId="{CC06969F-99F5-47B0-B3FF-5529CBE1D8D4}" type="presParOf" srcId="{9988FC13-D76F-C44A-B24F-40E9752B5776}" destId="{9D8655B3-D547-6D4D-8515-B88A1B3ACB0A}" srcOrd="8" destOrd="0" presId="urn:microsoft.com/office/officeart/2005/8/layout/list1"/>
    <dgm:cxn modelId="{3664B0B9-EE4B-42E5-9AEA-8D258A6E26D3}" type="presParOf" srcId="{9D8655B3-D547-6D4D-8515-B88A1B3ACB0A}" destId="{4847B8CB-0CE1-F249-A74B-CA1E08DFB906}" srcOrd="0" destOrd="0" presId="urn:microsoft.com/office/officeart/2005/8/layout/list1"/>
    <dgm:cxn modelId="{0A985090-B14E-437B-8FE7-0412A34117F6}" type="presParOf" srcId="{9D8655B3-D547-6D4D-8515-B88A1B3ACB0A}" destId="{73964D0A-0302-1640-AEB4-0E24767EF975}" srcOrd="1" destOrd="0" presId="urn:microsoft.com/office/officeart/2005/8/layout/list1"/>
    <dgm:cxn modelId="{92F84B69-5F6D-45E9-B5B9-0FBF07A8CBBF}" type="presParOf" srcId="{9988FC13-D76F-C44A-B24F-40E9752B5776}" destId="{1D63EC12-EBF2-3F49-9B58-1421D4B83676}" srcOrd="9" destOrd="0" presId="urn:microsoft.com/office/officeart/2005/8/layout/list1"/>
    <dgm:cxn modelId="{4AB80A73-2BDD-431C-99AE-A5E9FBB6385B}" type="presParOf" srcId="{9988FC13-D76F-C44A-B24F-40E9752B5776}" destId="{AC8392AD-B4EB-2145-BBA3-C9B53614A9A1}" srcOrd="10" destOrd="0" presId="urn:microsoft.com/office/officeart/2005/8/layout/list1"/>
    <dgm:cxn modelId="{7876295D-D806-4D21-A81D-F934E22B772E}" type="presParOf" srcId="{9988FC13-D76F-C44A-B24F-40E9752B5776}" destId="{EF8F93DB-AE07-0142-867F-FD0407174130}" srcOrd="11" destOrd="0" presId="urn:microsoft.com/office/officeart/2005/8/layout/list1"/>
    <dgm:cxn modelId="{C592FB16-BB79-4CBE-95C2-7B74632F0D97}" type="presParOf" srcId="{9988FC13-D76F-C44A-B24F-40E9752B5776}" destId="{FFDCF9C5-7E3F-0049-8DA8-9757E222E30C}" srcOrd="12" destOrd="0" presId="urn:microsoft.com/office/officeart/2005/8/layout/list1"/>
    <dgm:cxn modelId="{5793F6E9-3963-48DB-8498-C1FC5E965792}" type="presParOf" srcId="{FFDCF9C5-7E3F-0049-8DA8-9757E222E30C}" destId="{C360CF02-8BFA-B74E-96BD-366B2E929637}" srcOrd="0" destOrd="0" presId="urn:microsoft.com/office/officeart/2005/8/layout/list1"/>
    <dgm:cxn modelId="{E652048F-F395-4656-8E13-8D1441778969}" type="presParOf" srcId="{FFDCF9C5-7E3F-0049-8DA8-9757E222E30C}" destId="{B1A1C3BB-2234-324F-9681-19FFA66563AE}" srcOrd="1" destOrd="0" presId="urn:microsoft.com/office/officeart/2005/8/layout/list1"/>
    <dgm:cxn modelId="{55C90BDC-2CE2-489E-9048-2FD21A869345}" type="presParOf" srcId="{9988FC13-D76F-C44A-B24F-40E9752B5776}" destId="{4FAA607B-1E9E-844D-A1E7-9FA96D93CAAA}" srcOrd="13" destOrd="0" presId="urn:microsoft.com/office/officeart/2005/8/layout/list1"/>
    <dgm:cxn modelId="{863B2370-AA3A-4072-B843-4258A6BB2FA7}" type="presParOf" srcId="{9988FC13-D76F-C44A-B24F-40E9752B5776}" destId="{580FBAD8-834A-AE4A-9870-50C40EE357AC}" srcOrd="14" destOrd="0" presId="urn:microsoft.com/office/officeart/2005/8/layout/list1"/>
    <dgm:cxn modelId="{69CEFFE2-C899-459D-8072-7D05E09DF2B4}" type="presParOf" srcId="{9988FC13-D76F-C44A-B24F-40E9752B5776}" destId="{8D3171D8-4FB6-E14F-8127-FAEA5A124E59}" srcOrd="15" destOrd="0" presId="urn:microsoft.com/office/officeart/2005/8/layout/list1"/>
    <dgm:cxn modelId="{A289E895-F568-4981-B0A9-2ED040F6AD6C}" type="presParOf" srcId="{9988FC13-D76F-C44A-B24F-40E9752B5776}" destId="{0DCA9BE5-69BC-5245-AC1A-A4B294E0E737}" srcOrd="16" destOrd="0" presId="urn:microsoft.com/office/officeart/2005/8/layout/list1"/>
    <dgm:cxn modelId="{16E242EA-65B0-4D7E-A4A0-2F217BBD0717}" type="presParOf" srcId="{0DCA9BE5-69BC-5245-AC1A-A4B294E0E737}" destId="{840AD5FC-B742-6F4C-9480-FF7B4914A90B}" srcOrd="0" destOrd="0" presId="urn:microsoft.com/office/officeart/2005/8/layout/list1"/>
    <dgm:cxn modelId="{92EA8443-B0BC-4CD4-B6BF-AF14C7E113DF}" type="presParOf" srcId="{0DCA9BE5-69BC-5245-AC1A-A4B294E0E737}" destId="{D605115F-9F19-E542-AFE4-DCA58F8397B2}" srcOrd="1" destOrd="0" presId="urn:microsoft.com/office/officeart/2005/8/layout/list1"/>
    <dgm:cxn modelId="{AE8B7ED2-5F20-418B-9EAB-2AF043B7CB15}" type="presParOf" srcId="{9988FC13-D76F-C44A-B24F-40E9752B5776}" destId="{8281BBC8-0477-FB49-8D1E-D3D38E23264B}" srcOrd="17" destOrd="0" presId="urn:microsoft.com/office/officeart/2005/8/layout/list1"/>
    <dgm:cxn modelId="{C81D39A4-ACAB-4A37-9741-46A6BC3A541A}" type="presParOf" srcId="{9988FC13-D76F-C44A-B24F-40E9752B5776}" destId="{BFFF95BE-F7F1-AD4C-8BC0-85353AC1BAC9}" srcOrd="18" destOrd="0" presId="urn:microsoft.com/office/officeart/2005/8/layout/list1"/>
    <dgm:cxn modelId="{B7132E04-484C-437F-B5D3-BDDE0782AC4B}" type="presParOf" srcId="{9988FC13-D76F-C44A-B24F-40E9752B5776}" destId="{FA6778B0-ECF6-2841-A6E7-DC09A58E4A7B}" srcOrd="19" destOrd="0" presId="urn:microsoft.com/office/officeart/2005/8/layout/list1"/>
    <dgm:cxn modelId="{6E04B689-F7DE-48F7-A2D7-41B75C16F391}" type="presParOf" srcId="{9988FC13-D76F-C44A-B24F-40E9752B5776}" destId="{981679E9-DFA0-644B-A9A2-2769306D1AED}" srcOrd="20" destOrd="0" presId="urn:microsoft.com/office/officeart/2005/8/layout/list1"/>
    <dgm:cxn modelId="{621EA0D6-D1F3-4A67-899A-97417CBDBA59}" type="presParOf" srcId="{981679E9-DFA0-644B-A9A2-2769306D1AED}" destId="{F6B69A88-94F3-AC4A-9E4C-72062C99F32D}" srcOrd="0" destOrd="0" presId="urn:microsoft.com/office/officeart/2005/8/layout/list1"/>
    <dgm:cxn modelId="{241F198C-83FB-4606-BCC7-89E17059A9D6}" type="presParOf" srcId="{981679E9-DFA0-644B-A9A2-2769306D1AED}" destId="{DD1ACABB-F6BE-8847-8BEF-132561DC3ABA}" srcOrd="1" destOrd="0" presId="urn:microsoft.com/office/officeart/2005/8/layout/list1"/>
    <dgm:cxn modelId="{2411734F-27E8-4629-B2DA-5132A78F5D2D}" type="presParOf" srcId="{9988FC13-D76F-C44A-B24F-40E9752B5776}" destId="{0535D0B1-25AD-6E4C-9FD9-E832914270AB}" srcOrd="21" destOrd="0" presId="urn:microsoft.com/office/officeart/2005/8/layout/list1"/>
    <dgm:cxn modelId="{C27A6AF1-937B-48E3-A4D1-70FF4E846597}" type="presParOf" srcId="{9988FC13-D76F-C44A-B24F-40E9752B5776}" destId="{3531942B-FFD8-0D4A-A5BA-DA4445E9583E}" srcOrd="22" destOrd="0" presId="urn:microsoft.com/office/officeart/2005/8/layout/list1"/>
    <dgm:cxn modelId="{FA2BAE0A-040B-4C3E-9D95-52660E364230}" type="presParOf" srcId="{9988FC13-D76F-C44A-B24F-40E9752B5776}" destId="{D005FFD2-62BF-A948-9189-643A4FE0DC32}" srcOrd="23" destOrd="0" presId="urn:microsoft.com/office/officeart/2005/8/layout/list1"/>
    <dgm:cxn modelId="{CA64C1CA-AF2E-44E2-BFD7-32CF1D2D70A5}" type="presParOf" srcId="{9988FC13-D76F-C44A-B24F-40E9752B5776}" destId="{44103BEE-65A2-1C4D-A675-666B91F46F61}" srcOrd="24" destOrd="0" presId="urn:microsoft.com/office/officeart/2005/8/layout/list1"/>
    <dgm:cxn modelId="{745B1D37-1386-483D-80ED-9B8B734507A7}" type="presParOf" srcId="{44103BEE-65A2-1C4D-A675-666B91F46F61}" destId="{840D8E98-0F53-C640-937B-71551A56CC30}" srcOrd="0" destOrd="0" presId="urn:microsoft.com/office/officeart/2005/8/layout/list1"/>
    <dgm:cxn modelId="{AC9D3A23-ACE5-40F2-83BC-747684888329}" type="presParOf" srcId="{44103BEE-65A2-1C4D-A675-666B91F46F61}" destId="{9B421827-3851-D145-B7CD-560503ED629B}" srcOrd="1" destOrd="0" presId="urn:microsoft.com/office/officeart/2005/8/layout/list1"/>
    <dgm:cxn modelId="{90734223-2C5A-4ABE-B10E-34DEFF01F2E4}" type="presParOf" srcId="{9988FC13-D76F-C44A-B24F-40E9752B5776}" destId="{1EE3EB03-33BE-F647-B1E5-036EC7454AC2}" srcOrd="25" destOrd="0" presId="urn:microsoft.com/office/officeart/2005/8/layout/list1"/>
    <dgm:cxn modelId="{1A0FE9CC-CC6F-43A5-9FD9-17669BE4D438}" type="presParOf" srcId="{9988FC13-D76F-C44A-B24F-40E9752B5776}" destId="{E8461ECD-B159-C24C-B116-897E0BBE9DAA}" srcOrd="26" destOrd="0" presId="urn:microsoft.com/office/officeart/2005/8/layout/list1"/>
    <dgm:cxn modelId="{EDC3C5AF-5A8D-4723-8680-2D8E40F89EFE}" type="presParOf" srcId="{9988FC13-D76F-C44A-B24F-40E9752B5776}" destId="{D585C15E-C407-7641-9286-3F140A130AA0}" srcOrd="27" destOrd="0" presId="urn:microsoft.com/office/officeart/2005/8/layout/list1"/>
    <dgm:cxn modelId="{F14B8AA7-32A0-4E13-9668-D02A96C65FCE}" type="presParOf" srcId="{9988FC13-D76F-C44A-B24F-40E9752B5776}" destId="{6E015055-A638-E840-B4B6-71A01AA78643}" srcOrd="28" destOrd="0" presId="urn:microsoft.com/office/officeart/2005/8/layout/list1"/>
    <dgm:cxn modelId="{628E2390-0653-4873-A48D-37C2A5A6520B}" type="presParOf" srcId="{6E015055-A638-E840-B4B6-71A01AA78643}" destId="{E3C975AF-0F39-0C4D-9378-660749D53E29}" srcOrd="0" destOrd="0" presId="urn:microsoft.com/office/officeart/2005/8/layout/list1"/>
    <dgm:cxn modelId="{862F39AB-3F53-4AAC-9262-E53865E944BB}" type="presParOf" srcId="{6E015055-A638-E840-B4B6-71A01AA78643}" destId="{1CBEA84B-2746-E141-8BD6-6EADEE4E4604}" srcOrd="1" destOrd="0" presId="urn:microsoft.com/office/officeart/2005/8/layout/list1"/>
    <dgm:cxn modelId="{D57B1014-3794-4CD7-9A86-2FF78D6CF737}" type="presParOf" srcId="{9988FC13-D76F-C44A-B24F-40E9752B5776}" destId="{3EC02658-AB44-A945-A6A1-118FE2D48589}" srcOrd="29" destOrd="0" presId="urn:microsoft.com/office/officeart/2005/8/layout/list1"/>
    <dgm:cxn modelId="{36B90202-6434-4D06-BFDF-77C378CE9495}" type="presParOf" srcId="{9988FC13-D76F-C44A-B24F-40E9752B5776}" destId="{745149F7-8EFB-1140-B09A-408BE9940103}" srcOrd="3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F62BD4B-8120-48C8-8705-CE96ECE4A5C9}" type="doc">
      <dgm:prSet loTypeId="urn:microsoft.com/office/officeart/2005/8/layout/list1" loCatId="list" qsTypeId="urn:microsoft.com/office/officeart/2005/8/quickstyle/simple2" qsCatId="simple" csTypeId="urn:microsoft.com/office/officeart/2005/8/colors/accent6_3" csCatId="accent6" phldr="1"/>
      <dgm:spPr/>
      <dgm:t>
        <a:bodyPr/>
        <a:lstStyle/>
        <a:p>
          <a:endParaRPr lang="tr-TR"/>
        </a:p>
      </dgm:t>
    </dgm:pt>
    <dgm:pt modelId="{B654B870-FACB-4046-94FC-AA5DAC68224B}">
      <dgm:prSet phldrT="[Text]" custT="1"/>
      <dgm:spPr>
        <a:solidFill>
          <a:schemeClr val="bg2">
            <a:lumMod val="75000"/>
          </a:schemeClr>
        </a:solidFill>
        <a:ln>
          <a:solidFill>
            <a:schemeClr val="bg2"/>
          </a:solidFill>
        </a:ln>
      </dgm:spPr>
      <dgm:t>
        <a:bodyPr anchor="ctr"/>
        <a:lstStyle/>
        <a:p>
          <a:pPr defTabSz="711200">
            <a:lnSpc>
              <a:spcPct val="90000"/>
            </a:lnSpc>
            <a:spcBef>
              <a:spcPct val="0"/>
            </a:spcBef>
            <a:spcAft>
              <a:spcPct val="35000"/>
            </a:spcAft>
          </a:pPr>
          <a:r>
            <a:rPr lang="tr-TR" sz="1600" b="1" i="0" dirty="0" smtClean="0">
              <a:solidFill>
                <a:schemeClr val="tx1"/>
              </a:solidFill>
              <a:latin typeface="Calibri" pitchFamily="34" charset="0"/>
              <a:cs typeface="Calibri" pitchFamily="34" charset="0"/>
            </a:rPr>
            <a:t>Her Okula </a:t>
          </a:r>
        </a:p>
      </dgm:t>
    </dgm:pt>
    <dgm:pt modelId="{64B28E10-3AF8-4021-864D-7626307E1E62}" type="parTrans" cxnId="{1DD07473-FE80-41D6-B0AD-B906CD746BE8}">
      <dgm:prSet/>
      <dgm:spPr/>
      <dgm:t>
        <a:bodyPr/>
        <a:lstStyle/>
        <a:p>
          <a:endParaRPr lang="tr-TR" sz="1600" b="1">
            <a:latin typeface="Calibri" pitchFamily="34" charset="0"/>
            <a:cs typeface="Calibri" pitchFamily="34" charset="0"/>
          </a:endParaRPr>
        </a:p>
      </dgm:t>
    </dgm:pt>
    <dgm:pt modelId="{A2034874-7300-45AC-9C10-80C1629CA1BB}" type="sibTrans" cxnId="{1DD07473-FE80-41D6-B0AD-B906CD746BE8}">
      <dgm:prSet/>
      <dgm:spPr/>
      <dgm:t>
        <a:bodyPr/>
        <a:lstStyle/>
        <a:p>
          <a:endParaRPr lang="tr-TR" sz="1600" b="1">
            <a:latin typeface="Calibri" pitchFamily="34" charset="0"/>
            <a:cs typeface="Calibri" pitchFamily="34" charset="0"/>
          </a:endParaRPr>
        </a:p>
      </dgm:t>
    </dgm:pt>
    <dgm:pt modelId="{9E216A1C-58D0-4D09-9D42-525103D60A1C}">
      <dgm:prSet phldrT="[Text]" custT="1"/>
      <dgm:spPr>
        <a:solidFill>
          <a:schemeClr val="bg2">
            <a:alpha val="90000"/>
          </a:schemeClr>
        </a:solidFill>
      </dgm:spPr>
      <dgm:t>
        <a:bodyPr/>
        <a:lstStyle/>
        <a:p>
          <a:r>
            <a:rPr lang="tr-TR" sz="1600" b="1" dirty="0" smtClean="0">
              <a:solidFill>
                <a:srgbClr val="FF0000"/>
              </a:solidFill>
              <a:latin typeface="Calibri" pitchFamily="34" charset="0"/>
              <a:cs typeface="Calibri" pitchFamily="34" charset="0"/>
            </a:rPr>
            <a:t>Etkileşimli Tahta</a:t>
          </a:r>
          <a:endParaRPr lang="tr-TR" sz="1600" b="1" dirty="0">
            <a:solidFill>
              <a:srgbClr val="FF0000"/>
            </a:solidFill>
            <a:latin typeface="Calibri" pitchFamily="34" charset="0"/>
            <a:cs typeface="Calibri" pitchFamily="34" charset="0"/>
          </a:endParaRPr>
        </a:p>
      </dgm:t>
    </dgm:pt>
    <dgm:pt modelId="{575CF2AC-9DDD-48DA-BDCB-2D2E4F2FC343}" type="sibTrans" cxnId="{9669B288-B0E8-4B5C-8139-A542792CB995}">
      <dgm:prSet/>
      <dgm:spPr/>
      <dgm:t>
        <a:bodyPr/>
        <a:lstStyle/>
        <a:p>
          <a:endParaRPr lang="tr-TR" sz="1600"/>
        </a:p>
      </dgm:t>
    </dgm:pt>
    <dgm:pt modelId="{76F0D6E8-10A8-46E2-9306-2016370BEA6A}" type="parTrans" cxnId="{9669B288-B0E8-4B5C-8139-A542792CB995}">
      <dgm:prSet/>
      <dgm:spPr/>
      <dgm:t>
        <a:bodyPr/>
        <a:lstStyle/>
        <a:p>
          <a:endParaRPr lang="tr-TR" sz="1600"/>
        </a:p>
      </dgm:t>
    </dgm:pt>
    <dgm:pt modelId="{98CC243F-0A1D-4E6E-A916-6A7E23750F6E}">
      <dgm:prSet phldrT="[Text]" custT="1"/>
      <dgm:spPr>
        <a:solidFill>
          <a:schemeClr val="bg2">
            <a:alpha val="90000"/>
          </a:schemeClr>
        </a:solidFill>
      </dgm:spPr>
      <dgm:t>
        <a:bodyPr/>
        <a:lstStyle/>
        <a:p>
          <a:r>
            <a:rPr lang="tr-TR" sz="1600" b="1" dirty="0" smtClean="0">
              <a:latin typeface="Calibri" pitchFamily="34" charset="0"/>
              <a:cs typeface="Calibri" pitchFamily="34" charset="0"/>
            </a:rPr>
            <a:t>1 Adet Çok Fonksiyonlu Yazıcı </a:t>
          </a:r>
          <a:endParaRPr lang="tr-TR" sz="1600" b="1" dirty="0">
            <a:latin typeface="Calibri" pitchFamily="34" charset="0"/>
            <a:cs typeface="Calibri" pitchFamily="34" charset="0"/>
          </a:endParaRPr>
        </a:p>
      </dgm:t>
    </dgm:pt>
    <dgm:pt modelId="{C0FF7F64-8850-41DF-842A-4A838F0CAD25}" type="parTrans" cxnId="{00C029FE-6134-489D-9406-2A05694E4C23}">
      <dgm:prSet/>
      <dgm:spPr/>
      <dgm:t>
        <a:bodyPr/>
        <a:lstStyle/>
        <a:p>
          <a:endParaRPr lang="tr-TR" sz="1600"/>
        </a:p>
      </dgm:t>
    </dgm:pt>
    <dgm:pt modelId="{1E504B4E-22C7-4521-8CB1-AF1C136018AC}" type="sibTrans" cxnId="{00C029FE-6134-489D-9406-2A05694E4C23}">
      <dgm:prSet/>
      <dgm:spPr/>
      <dgm:t>
        <a:bodyPr/>
        <a:lstStyle/>
        <a:p>
          <a:endParaRPr lang="tr-TR" sz="1600"/>
        </a:p>
      </dgm:t>
    </dgm:pt>
    <dgm:pt modelId="{93641966-909D-4AA8-88DE-EA962E52BFE1}">
      <dgm:prSet phldrT="[Text]" custT="1"/>
      <dgm:spPr>
        <a:solidFill>
          <a:schemeClr val="bg2">
            <a:alpha val="90000"/>
          </a:schemeClr>
        </a:solidFill>
      </dgm:spPr>
      <dgm:t>
        <a:bodyPr/>
        <a:lstStyle/>
        <a:p>
          <a:r>
            <a:rPr lang="tr-TR" sz="1600" b="1" dirty="0" smtClean="0">
              <a:latin typeface="Calibri" pitchFamily="34" charset="0"/>
              <a:cs typeface="Calibri" pitchFamily="34" charset="0"/>
            </a:rPr>
            <a:t>E-Kitap  </a:t>
          </a:r>
          <a:r>
            <a:rPr lang="tr-TR" sz="1600" b="1" dirty="0" smtClean="0">
              <a:solidFill>
                <a:srgbClr val="FF0000"/>
              </a:solidFill>
              <a:latin typeface="Calibri" pitchFamily="34" charset="0"/>
              <a:cs typeface="Calibri" pitchFamily="34" charset="0"/>
            </a:rPr>
            <a:t>(Tablet Bilgisayar)</a:t>
          </a:r>
          <a:r>
            <a:rPr lang="tr-TR" sz="1600" b="1" dirty="0" smtClean="0">
              <a:latin typeface="Calibri" pitchFamily="34" charset="0"/>
              <a:cs typeface="Calibri" pitchFamily="34" charset="0"/>
            </a:rPr>
            <a:t> </a:t>
          </a:r>
          <a:endParaRPr lang="tr-TR" sz="1600" b="1" dirty="0">
            <a:latin typeface="Calibri" pitchFamily="34" charset="0"/>
            <a:cs typeface="Calibri" pitchFamily="34" charset="0"/>
          </a:endParaRPr>
        </a:p>
      </dgm:t>
    </dgm:pt>
    <dgm:pt modelId="{C27A554C-33D6-4BF0-B9BE-7E94AF95DD69}" type="parTrans" cxnId="{5FF3771A-694F-436A-8174-41F018F2BCD6}">
      <dgm:prSet/>
      <dgm:spPr/>
      <dgm:t>
        <a:bodyPr/>
        <a:lstStyle/>
        <a:p>
          <a:endParaRPr lang="tr-TR" sz="1600"/>
        </a:p>
      </dgm:t>
    </dgm:pt>
    <dgm:pt modelId="{1758A801-6D78-4C4A-8798-8DB0391733BF}" type="sibTrans" cxnId="{5FF3771A-694F-436A-8174-41F018F2BCD6}">
      <dgm:prSet/>
      <dgm:spPr/>
      <dgm:t>
        <a:bodyPr/>
        <a:lstStyle/>
        <a:p>
          <a:endParaRPr lang="tr-TR" sz="1600"/>
        </a:p>
      </dgm:t>
    </dgm:pt>
    <dgm:pt modelId="{C295327A-CB76-4791-9BF4-223BF04A6ACB}">
      <dgm:prSet phldrT="[Text]" custT="1"/>
      <dgm:spPr>
        <a:solidFill>
          <a:schemeClr val="bg2">
            <a:alpha val="90000"/>
          </a:schemeClr>
        </a:solidFill>
      </dgm:spPr>
      <dgm:t>
        <a:bodyPr/>
        <a:lstStyle/>
        <a:p>
          <a:r>
            <a:rPr lang="tr-TR" sz="1600" b="1" dirty="0" smtClean="0">
              <a:latin typeface="Calibri" pitchFamily="34" charset="0"/>
              <a:cs typeface="Calibri" pitchFamily="34" charset="0"/>
            </a:rPr>
            <a:t>1 Adet Doküman Kamera </a:t>
          </a:r>
        </a:p>
      </dgm:t>
    </dgm:pt>
    <dgm:pt modelId="{C3CE7A36-4C6C-4E51-BE00-30109DC133A3}" type="parTrans" cxnId="{D40CFAD9-F0A0-4DCE-B58B-C25C2369DB8D}">
      <dgm:prSet/>
      <dgm:spPr/>
      <dgm:t>
        <a:bodyPr/>
        <a:lstStyle/>
        <a:p>
          <a:endParaRPr lang="tr-TR" sz="1600"/>
        </a:p>
      </dgm:t>
    </dgm:pt>
    <dgm:pt modelId="{3CC82F28-1345-42C1-8D6F-D9F517E22940}" type="sibTrans" cxnId="{D40CFAD9-F0A0-4DCE-B58B-C25C2369DB8D}">
      <dgm:prSet/>
      <dgm:spPr/>
      <dgm:t>
        <a:bodyPr/>
        <a:lstStyle/>
        <a:p>
          <a:endParaRPr lang="tr-TR" sz="1600"/>
        </a:p>
      </dgm:t>
    </dgm:pt>
    <dgm:pt modelId="{603FD540-BEC7-4609-87A9-B9305634E9A7}">
      <dgm:prSet phldrT="[Text]" custT="1"/>
      <dgm:spPr>
        <a:solidFill>
          <a:schemeClr val="bg2">
            <a:alpha val="90000"/>
          </a:schemeClr>
        </a:solidFill>
      </dgm:spPr>
      <dgm:t>
        <a:bodyPr/>
        <a:lstStyle/>
        <a:p>
          <a:r>
            <a:rPr lang="tr-TR" sz="1600" b="1" dirty="0" smtClean="0">
              <a:solidFill>
                <a:srgbClr val="FF0000"/>
              </a:solidFill>
              <a:latin typeface="Calibri" pitchFamily="34" charset="0"/>
              <a:cs typeface="Calibri" pitchFamily="34" charset="0"/>
            </a:rPr>
            <a:t>Kablolu İnternet Bağlantısı</a:t>
          </a:r>
          <a:endParaRPr lang="tr-TR" sz="1600" b="1" dirty="0">
            <a:solidFill>
              <a:srgbClr val="FF0000"/>
            </a:solidFill>
            <a:latin typeface="Calibri" pitchFamily="34" charset="0"/>
            <a:cs typeface="Calibri" pitchFamily="34" charset="0"/>
          </a:endParaRPr>
        </a:p>
      </dgm:t>
    </dgm:pt>
    <dgm:pt modelId="{076598F1-A0F3-4A92-8391-7367A9391ACE}" type="parTrans" cxnId="{19650824-2C47-4559-8093-26A5D644379D}">
      <dgm:prSet/>
      <dgm:spPr/>
      <dgm:t>
        <a:bodyPr/>
        <a:lstStyle/>
        <a:p>
          <a:endParaRPr lang="tr-TR" sz="1600"/>
        </a:p>
      </dgm:t>
    </dgm:pt>
    <dgm:pt modelId="{668D3BF7-E667-4F2C-B4F5-8ABF1AAAF72E}" type="sibTrans" cxnId="{19650824-2C47-4559-8093-26A5D644379D}">
      <dgm:prSet/>
      <dgm:spPr/>
      <dgm:t>
        <a:bodyPr/>
        <a:lstStyle/>
        <a:p>
          <a:endParaRPr lang="tr-TR" sz="1600"/>
        </a:p>
      </dgm:t>
    </dgm:pt>
    <dgm:pt modelId="{101419E9-AD29-4D88-9D5F-1B54E675D74F}">
      <dgm:prSet phldrT="[Text]" custT="1"/>
      <dgm:spPr>
        <a:solidFill>
          <a:schemeClr val="bg2">
            <a:lumMod val="75000"/>
            <a:alpha val="90000"/>
          </a:schemeClr>
        </a:solidFill>
      </dgm:spPr>
      <dgm:t>
        <a:bodyPr anchor="ctr"/>
        <a:lstStyle/>
        <a:p>
          <a:pPr marL="0" marR="0" indent="0" defTabSz="914400" eaLnBrk="1" fontAlgn="auto" latinLnBrk="0" hangingPunct="1">
            <a:lnSpc>
              <a:spcPct val="100000"/>
            </a:lnSpc>
            <a:spcBef>
              <a:spcPts val="0"/>
            </a:spcBef>
            <a:spcAft>
              <a:spcPts val="0"/>
            </a:spcAft>
            <a:buClrTx/>
            <a:buSzTx/>
            <a:buFontTx/>
            <a:buNone/>
            <a:tabLst/>
            <a:defRPr/>
          </a:pPr>
          <a:endParaRPr lang="tr-TR" sz="1600" b="1" dirty="0" smtClean="0">
            <a:solidFill>
              <a:schemeClr val="tx1"/>
            </a:solidFill>
            <a:latin typeface="Calibri" pitchFamily="34" charset="0"/>
            <a:cs typeface="Calibri"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tr-TR" sz="1600" b="1" dirty="0" smtClean="0">
              <a:solidFill>
                <a:schemeClr val="tx1"/>
              </a:solidFill>
              <a:latin typeface="Calibri" pitchFamily="34" charset="0"/>
              <a:cs typeface="Calibri" pitchFamily="34" charset="0"/>
            </a:rPr>
            <a:t>Her Dersliğe BT</a:t>
          </a:r>
          <a:endParaRPr lang="tr-TR" sz="1600" b="1" dirty="0" smtClean="0">
            <a:latin typeface="Calibri" pitchFamily="34" charset="0"/>
            <a:cs typeface="Calibri" pitchFamily="34" charset="0"/>
          </a:endParaRPr>
        </a:p>
        <a:p>
          <a:pPr defTabSz="800100">
            <a:lnSpc>
              <a:spcPct val="90000"/>
            </a:lnSpc>
            <a:spcBef>
              <a:spcPct val="0"/>
            </a:spcBef>
            <a:spcAft>
              <a:spcPct val="35000"/>
            </a:spcAft>
          </a:pPr>
          <a:endParaRPr lang="tr-TR" sz="1600" b="1" dirty="0" smtClean="0">
            <a:latin typeface="Calibri" pitchFamily="34" charset="0"/>
            <a:cs typeface="Calibri" pitchFamily="34" charset="0"/>
          </a:endParaRPr>
        </a:p>
      </dgm:t>
    </dgm:pt>
    <dgm:pt modelId="{BBCE0319-DF49-4BF1-98F0-2174AC20A23C}" type="sibTrans" cxnId="{D5D1923B-16FF-46F0-B524-FE095B5AA9A0}">
      <dgm:prSet/>
      <dgm:spPr/>
      <dgm:t>
        <a:bodyPr/>
        <a:lstStyle/>
        <a:p>
          <a:endParaRPr lang="tr-TR" sz="1600"/>
        </a:p>
      </dgm:t>
    </dgm:pt>
    <dgm:pt modelId="{BD4A9BA3-785B-431C-81C0-5F1A33D83AFD}" type="parTrans" cxnId="{D5D1923B-16FF-46F0-B524-FE095B5AA9A0}">
      <dgm:prSet/>
      <dgm:spPr/>
      <dgm:t>
        <a:bodyPr/>
        <a:lstStyle/>
        <a:p>
          <a:endParaRPr lang="tr-TR" sz="1600"/>
        </a:p>
      </dgm:t>
    </dgm:pt>
    <dgm:pt modelId="{18B9D4C4-67E1-419D-8C5B-357EAFC0C8C6}">
      <dgm:prSet phldrT="[Text]" custT="1"/>
      <dgm:spPr>
        <a:solidFill>
          <a:schemeClr val="bg2">
            <a:lumMod val="75000"/>
            <a:alpha val="90000"/>
          </a:schemeClr>
        </a:solidFill>
      </dgm:spPr>
      <dgm:t>
        <a:bodyPr/>
        <a:lstStyle/>
        <a:p>
          <a:r>
            <a:rPr lang="tr-TR" sz="1600" b="1" dirty="0" smtClean="0">
              <a:solidFill>
                <a:schemeClr val="tx1"/>
              </a:solidFill>
              <a:latin typeface="Calibri" pitchFamily="34" charset="0"/>
              <a:cs typeface="Calibri" pitchFamily="34" charset="0"/>
            </a:rPr>
            <a:t>Her Öğrenciye</a:t>
          </a:r>
          <a:endParaRPr lang="tr-TR" sz="1600" b="1" dirty="0">
            <a:solidFill>
              <a:schemeClr val="tx1"/>
            </a:solidFill>
            <a:latin typeface="Calibri" pitchFamily="34" charset="0"/>
            <a:cs typeface="Calibri" pitchFamily="34" charset="0"/>
          </a:endParaRPr>
        </a:p>
      </dgm:t>
    </dgm:pt>
    <dgm:pt modelId="{20023B15-F3D3-4129-A527-043471BF3912}" type="parTrans" cxnId="{73A4E7DF-6EA6-433D-BBC6-5E1F00661D85}">
      <dgm:prSet/>
      <dgm:spPr/>
      <dgm:t>
        <a:bodyPr/>
        <a:lstStyle/>
        <a:p>
          <a:endParaRPr lang="tr-TR" sz="1600"/>
        </a:p>
      </dgm:t>
    </dgm:pt>
    <dgm:pt modelId="{85BF5BD4-74D1-45E7-B50C-005E7E3A854B}" type="sibTrans" cxnId="{73A4E7DF-6EA6-433D-BBC6-5E1F00661D85}">
      <dgm:prSet/>
      <dgm:spPr/>
      <dgm:t>
        <a:bodyPr/>
        <a:lstStyle/>
        <a:p>
          <a:endParaRPr lang="tr-TR" sz="1600"/>
        </a:p>
      </dgm:t>
    </dgm:pt>
    <dgm:pt modelId="{0FD81E91-3009-4C25-88FC-DE626F699974}">
      <dgm:prSet phldrT="[Text]" custT="1"/>
      <dgm:spPr>
        <a:solidFill>
          <a:schemeClr val="bg2">
            <a:alpha val="90000"/>
          </a:schemeClr>
        </a:solidFill>
      </dgm:spPr>
      <dgm:t>
        <a:bodyPr/>
        <a:lstStyle/>
        <a:p>
          <a:endParaRPr lang="tr-TR" sz="1600" b="1" dirty="0">
            <a:latin typeface="Calibri" pitchFamily="34" charset="0"/>
            <a:cs typeface="Calibri" pitchFamily="34" charset="0"/>
          </a:endParaRPr>
        </a:p>
      </dgm:t>
    </dgm:pt>
    <dgm:pt modelId="{D6B7BE5B-F5D5-46C3-9BD7-5EE482B5170C}" type="parTrans" cxnId="{C2E3E5A2-730B-48CD-BA32-CF766BC2C992}">
      <dgm:prSet/>
      <dgm:spPr/>
      <dgm:t>
        <a:bodyPr/>
        <a:lstStyle/>
        <a:p>
          <a:endParaRPr lang="tr-TR"/>
        </a:p>
      </dgm:t>
    </dgm:pt>
    <dgm:pt modelId="{84617523-985D-4363-BE86-21F31DF9E89B}" type="sibTrans" cxnId="{C2E3E5A2-730B-48CD-BA32-CF766BC2C992}">
      <dgm:prSet/>
      <dgm:spPr/>
      <dgm:t>
        <a:bodyPr/>
        <a:lstStyle/>
        <a:p>
          <a:endParaRPr lang="tr-TR"/>
        </a:p>
      </dgm:t>
    </dgm:pt>
    <dgm:pt modelId="{0017D152-D1AC-4A8C-9DA2-3750CD9899FB}">
      <dgm:prSet phldrT="[Text]" custT="1"/>
      <dgm:spPr>
        <a:solidFill>
          <a:schemeClr val="bg2">
            <a:alpha val="90000"/>
          </a:schemeClr>
        </a:solidFill>
      </dgm:spPr>
      <dgm:t>
        <a:bodyPr/>
        <a:lstStyle/>
        <a:p>
          <a:endParaRPr lang="tr-TR" sz="1600" b="1" dirty="0">
            <a:latin typeface="Calibri" pitchFamily="34" charset="0"/>
            <a:cs typeface="Calibri" pitchFamily="34" charset="0"/>
          </a:endParaRPr>
        </a:p>
      </dgm:t>
    </dgm:pt>
    <dgm:pt modelId="{10350B4C-0012-4065-9A08-50C94959EB96}" type="parTrans" cxnId="{6C1B66F0-1C59-4F53-B553-0B51AB548FD9}">
      <dgm:prSet/>
      <dgm:spPr/>
      <dgm:t>
        <a:bodyPr/>
        <a:lstStyle/>
        <a:p>
          <a:endParaRPr lang="tr-TR"/>
        </a:p>
      </dgm:t>
    </dgm:pt>
    <dgm:pt modelId="{BE1DF41A-CB56-42CB-9C26-1485C932AAB9}" type="sibTrans" cxnId="{6C1B66F0-1C59-4F53-B553-0B51AB548FD9}">
      <dgm:prSet/>
      <dgm:spPr/>
      <dgm:t>
        <a:bodyPr/>
        <a:lstStyle/>
        <a:p>
          <a:endParaRPr lang="tr-TR"/>
        </a:p>
      </dgm:t>
    </dgm:pt>
    <dgm:pt modelId="{7E0D52A0-5BB9-4B48-8838-A0F8547031D5}">
      <dgm:prSet phldrT="[Text]" custT="1"/>
      <dgm:spPr>
        <a:solidFill>
          <a:schemeClr val="bg2">
            <a:alpha val="90000"/>
          </a:schemeClr>
        </a:solidFill>
      </dgm:spPr>
      <dgm:t>
        <a:bodyPr/>
        <a:lstStyle/>
        <a:p>
          <a:endParaRPr lang="tr-TR" sz="1600" b="1" dirty="0">
            <a:latin typeface="Calibri" pitchFamily="34" charset="0"/>
            <a:cs typeface="Calibri" pitchFamily="34" charset="0"/>
          </a:endParaRPr>
        </a:p>
      </dgm:t>
    </dgm:pt>
    <dgm:pt modelId="{D59EDACA-0CC6-4342-A2DA-41B87460F1EF}" type="parTrans" cxnId="{974F1222-BE83-47E6-BC8D-5498A6777890}">
      <dgm:prSet/>
      <dgm:spPr/>
      <dgm:t>
        <a:bodyPr/>
        <a:lstStyle/>
        <a:p>
          <a:endParaRPr lang="tr-TR"/>
        </a:p>
      </dgm:t>
    </dgm:pt>
    <dgm:pt modelId="{62694788-1352-44A1-8D18-12DE1E3AEAE0}" type="sibTrans" cxnId="{974F1222-BE83-47E6-BC8D-5498A6777890}">
      <dgm:prSet/>
      <dgm:spPr/>
      <dgm:t>
        <a:bodyPr/>
        <a:lstStyle/>
        <a:p>
          <a:endParaRPr lang="tr-TR"/>
        </a:p>
      </dgm:t>
    </dgm:pt>
    <dgm:pt modelId="{AE2C8FC3-538E-4976-AE5C-E580570BAA8F}">
      <dgm:prSet phldrT="[Text]" custT="1"/>
      <dgm:spPr>
        <a:solidFill>
          <a:schemeClr val="bg2">
            <a:alpha val="90000"/>
          </a:schemeClr>
        </a:solidFill>
      </dgm:spPr>
      <dgm:t>
        <a:bodyPr/>
        <a:lstStyle/>
        <a:p>
          <a:endParaRPr lang="tr-TR" sz="1600" b="1" dirty="0">
            <a:latin typeface="Calibri" pitchFamily="34" charset="0"/>
            <a:cs typeface="Calibri" pitchFamily="34" charset="0"/>
          </a:endParaRPr>
        </a:p>
      </dgm:t>
    </dgm:pt>
    <dgm:pt modelId="{ED1546E2-E600-464F-A975-3F0DB6469E84}" type="parTrans" cxnId="{B3453EEB-649D-4852-BE05-238F88463C4C}">
      <dgm:prSet/>
      <dgm:spPr/>
      <dgm:t>
        <a:bodyPr/>
        <a:lstStyle/>
        <a:p>
          <a:endParaRPr lang="tr-TR"/>
        </a:p>
      </dgm:t>
    </dgm:pt>
    <dgm:pt modelId="{8F7B6975-B1CE-4839-8BD1-206D2C96F089}" type="sibTrans" cxnId="{B3453EEB-649D-4852-BE05-238F88463C4C}">
      <dgm:prSet/>
      <dgm:spPr/>
      <dgm:t>
        <a:bodyPr/>
        <a:lstStyle/>
        <a:p>
          <a:endParaRPr lang="tr-TR"/>
        </a:p>
      </dgm:t>
    </dgm:pt>
    <dgm:pt modelId="{8E03785C-BDBC-47E4-A1CA-8E0FB73F7C1E}">
      <dgm:prSet phldrT="[Text]" custT="1"/>
      <dgm:spPr>
        <a:solidFill>
          <a:schemeClr val="bg2">
            <a:alpha val="90000"/>
          </a:schemeClr>
        </a:solidFill>
      </dgm:spPr>
      <dgm:t>
        <a:bodyPr/>
        <a:lstStyle/>
        <a:p>
          <a:endParaRPr lang="tr-TR" sz="1600" b="1" dirty="0">
            <a:latin typeface="Calibri" pitchFamily="34" charset="0"/>
            <a:cs typeface="Calibri" pitchFamily="34" charset="0"/>
          </a:endParaRPr>
        </a:p>
      </dgm:t>
    </dgm:pt>
    <dgm:pt modelId="{3910EFD2-BB0C-4A97-A334-CDA16DC48DD1}" type="parTrans" cxnId="{5D3ECFD6-B7F0-43EB-A0AA-A4C9CB352D77}">
      <dgm:prSet/>
      <dgm:spPr/>
      <dgm:t>
        <a:bodyPr/>
        <a:lstStyle/>
        <a:p>
          <a:endParaRPr lang="tr-TR"/>
        </a:p>
      </dgm:t>
    </dgm:pt>
    <dgm:pt modelId="{1D45E4CC-11A6-45EB-8524-365D668A1FB0}" type="sibTrans" cxnId="{5D3ECFD6-B7F0-43EB-A0AA-A4C9CB352D77}">
      <dgm:prSet/>
      <dgm:spPr/>
      <dgm:t>
        <a:bodyPr/>
        <a:lstStyle/>
        <a:p>
          <a:endParaRPr lang="tr-TR"/>
        </a:p>
      </dgm:t>
    </dgm:pt>
    <dgm:pt modelId="{ADB593DF-0D5D-48B4-A220-5740C64F5CFE}">
      <dgm:prSet phldrT="[Text]" custT="1"/>
      <dgm:spPr>
        <a:solidFill>
          <a:schemeClr val="bg2">
            <a:alpha val="90000"/>
          </a:schemeClr>
        </a:solidFill>
      </dgm:spPr>
      <dgm:t>
        <a:bodyPr/>
        <a:lstStyle/>
        <a:p>
          <a:endParaRPr lang="tr-TR" sz="1600" b="1" dirty="0">
            <a:latin typeface="Calibri" pitchFamily="34" charset="0"/>
            <a:cs typeface="Calibri" pitchFamily="34" charset="0"/>
          </a:endParaRPr>
        </a:p>
      </dgm:t>
    </dgm:pt>
    <dgm:pt modelId="{951BDA93-1171-4246-B0F3-B6A0E868F6AB}" type="parTrans" cxnId="{B5B33D09-A8B9-41A3-BA8A-CB657F97F93B}">
      <dgm:prSet/>
      <dgm:spPr/>
      <dgm:t>
        <a:bodyPr/>
        <a:lstStyle/>
        <a:p>
          <a:endParaRPr lang="tr-TR"/>
        </a:p>
      </dgm:t>
    </dgm:pt>
    <dgm:pt modelId="{6CB6DB3F-68A5-4334-B10D-C7B9E597B0BA}" type="sibTrans" cxnId="{B5B33D09-A8B9-41A3-BA8A-CB657F97F93B}">
      <dgm:prSet/>
      <dgm:spPr/>
      <dgm:t>
        <a:bodyPr/>
        <a:lstStyle/>
        <a:p>
          <a:endParaRPr lang="tr-TR"/>
        </a:p>
      </dgm:t>
    </dgm:pt>
    <dgm:pt modelId="{EFECFCD1-B83B-4908-992E-CAA6FC125DD5}">
      <dgm:prSet phldrT="[Text]" custT="1"/>
      <dgm:spPr>
        <a:solidFill>
          <a:schemeClr val="bg2">
            <a:alpha val="90000"/>
          </a:schemeClr>
        </a:solidFill>
      </dgm:spPr>
      <dgm:t>
        <a:bodyPr/>
        <a:lstStyle/>
        <a:p>
          <a:r>
            <a:rPr lang="tr-TR" sz="1600" b="1" dirty="0" smtClean="0">
              <a:latin typeface="Calibri" pitchFamily="34" charset="0"/>
              <a:cs typeface="Calibri" pitchFamily="34" charset="0"/>
            </a:rPr>
            <a:t>Tablet Bilgisayar</a:t>
          </a:r>
          <a:endParaRPr lang="tr-TR" sz="1600" b="1" dirty="0">
            <a:latin typeface="Calibri" pitchFamily="34" charset="0"/>
            <a:cs typeface="Calibri" pitchFamily="34" charset="0"/>
          </a:endParaRPr>
        </a:p>
      </dgm:t>
    </dgm:pt>
    <dgm:pt modelId="{336B231C-B0BC-405E-8CD8-909192812C09}" type="sibTrans" cxnId="{DD2F0961-7D5E-465B-B8D6-ADC84E6E175F}">
      <dgm:prSet/>
      <dgm:spPr/>
      <dgm:t>
        <a:bodyPr/>
        <a:lstStyle/>
        <a:p>
          <a:endParaRPr lang="tr-TR"/>
        </a:p>
      </dgm:t>
    </dgm:pt>
    <dgm:pt modelId="{E088DFFC-5007-49A1-8DCB-016EEE1151BE}" type="parTrans" cxnId="{DD2F0961-7D5E-465B-B8D6-ADC84E6E175F}">
      <dgm:prSet/>
      <dgm:spPr/>
      <dgm:t>
        <a:bodyPr/>
        <a:lstStyle/>
        <a:p>
          <a:endParaRPr lang="tr-TR"/>
        </a:p>
      </dgm:t>
    </dgm:pt>
    <dgm:pt modelId="{CD187FDA-74AB-45EF-A478-A8B746DF2E3B}">
      <dgm:prSet phldrT="[Text]" custT="1"/>
      <dgm:spPr>
        <a:solidFill>
          <a:schemeClr val="bg2">
            <a:alpha val="90000"/>
          </a:schemeClr>
        </a:solidFill>
      </dgm:spPr>
      <dgm:t>
        <a:bodyPr/>
        <a:lstStyle/>
        <a:p>
          <a:endParaRPr lang="tr-TR" sz="1600" b="1" dirty="0">
            <a:latin typeface="Calibri" pitchFamily="34" charset="0"/>
            <a:cs typeface="Calibri" pitchFamily="34" charset="0"/>
          </a:endParaRPr>
        </a:p>
      </dgm:t>
    </dgm:pt>
    <dgm:pt modelId="{1C969CE5-E7EA-4F69-9BA5-03DCD415CECC}" type="sibTrans" cxnId="{74C1D7B2-6CB6-4FAF-B964-BFD75ECBDC83}">
      <dgm:prSet/>
      <dgm:spPr/>
      <dgm:t>
        <a:bodyPr/>
        <a:lstStyle/>
        <a:p>
          <a:endParaRPr lang="tr-TR"/>
        </a:p>
      </dgm:t>
    </dgm:pt>
    <dgm:pt modelId="{CC2084B8-B9F5-4271-A44A-1C1F208E559B}" type="parTrans" cxnId="{74C1D7B2-6CB6-4FAF-B964-BFD75ECBDC83}">
      <dgm:prSet/>
      <dgm:spPr/>
      <dgm:t>
        <a:bodyPr/>
        <a:lstStyle/>
        <a:p>
          <a:endParaRPr lang="tr-TR"/>
        </a:p>
      </dgm:t>
    </dgm:pt>
    <dgm:pt modelId="{0A6D9BF7-6AC3-4170-AFC4-7FF0DCBB1DD5}">
      <dgm:prSet phldrT="[Text]" custT="1"/>
      <dgm:spPr>
        <a:solidFill>
          <a:schemeClr val="bg2">
            <a:lumMod val="75000"/>
          </a:schemeClr>
        </a:solidFill>
      </dgm:spPr>
      <dgm:t>
        <a:bodyPr anchor="ctr"/>
        <a:lstStyle/>
        <a:p>
          <a:pPr marL="0" marR="0" indent="0" defTabSz="914400" eaLnBrk="1" fontAlgn="auto" latinLnBrk="0" hangingPunct="1">
            <a:lnSpc>
              <a:spcPct val="100000"/>
            </a:lnSpc>
            <a:spcBef>
              <a:spcPts val="600"/>
            </a:spcBef>
            <a:spcAft>
              <a:spcPts val="0"/>
            </a:spcAft>
            <a:buClrTx/>
            <a:buSzTx/>
            <a:buFontTx/>
            <a:buNone/>
            <a:tabLst/>
            <a:defRPr/>
          </a:pPr>
          <a:r>
            <a:rPr lang="tr-TR" sz="1600" b="1" dirty="0" smtClean="0">
              <a:solidFill>
                <a:schemeClr val="tx1"/>
              </a:solidFill>
              <a:latin typeface="Calibri" pitchFamily="34" charset="0"/>
              <a:cs typeface="Calibri" pitchFamily="34" charset="0"/>
            </a:rPr>
            <a:t>  Her Öğretmene</a:t>
          </a:r>
          <a:endParaRPr lang="tr-TR" sz="1600" b="1" dirty="0">
            <a:solidFill>
              <a:schemeClr val="tx1"/>
            </a:solidFill>
            <a:latin typeface="Calibri" pitchFamily="34" charset="0"/>
            <a:cs typeface="Calibri" pitchFamily="34" charset="0"/>
          </a:endParaRPr>
        </a:p>
      </dgm:t>
    </dgm:pt>
    <dgm:pt modelId="{1895D5FB-F24A-4C36-9C44-6B8EF038D980}" type="sibTrans" cxnId="{3B335DA3-2DAD-4250-9F5B-D834349C626B}">
      <dgm:prSet/>
      <dgm:spPr/>
      <dgm:t>
        <a:bodyPr/>
        <a:lstStyle/>
        <a:p>
          <a:endParaRPr lang="tr-TR" sz="1600" b="1">
            <a:latin typeface="Calibri" pitchFamily="34" charset="0"/>
            <a:cs typeface="Calibri" pitchFamily="34" charset="0"/>
          </a:endParaRPr>
        </a:p>
      </dgm:t>
    </dgm:pt>
    <dgm:pt modelId="{59D198BB-FD2D-44B3-A2E2-B51ABD5861B6}" type="parTrans" cxnId="{3B335DA3-2DAD-4250-9F5B-D834349C626B}">
      <dgm:prSet/>
      <dgm:spPr/>
      <dgm:t>
        <a:bodyPr/>
        <a:lstStyle/>
        <a:p>
          <a:endParaRPr lang="tr-TR" sz="1600" b="1">
            <a:latin typeface="Calibri" pitchFamily="34" charset="0"/>
            <a:cs typeface="Calibri" pitchFamily="34" charset="0"/>
          </a:endParaRPr>
        </a:p>
      </dgm:t>
    </dgm:pt>
    <dgm:pt modelId="{E9B1BD19-76E5-4B2F-8A87-40B2C3296D0E}" type="pres">
      <dgm:prSet presAssocID="{7F62BD4B-8120-48C8-8705-CE96ECE4A5C9}" presName="linear" presStyleCnt="0">
        <dgm:presLayoutVars>
          <dgm:dir/>
          <dgm:animLvl val="lvl"/>
          <dgm:resizeHandles val="exact"/>
        </dgm:presLayoutVars>
      </dgm:prSet>
      <dgm:spPr/>
      <dgm:t>
        <a:bodyPr/>
        <a:lstStyle/>
        <a:p>
          <a:endParaRPr lang="tr-TR"/>
        </a:p>
      </dgm:t>
    </dgm:pt>
    <dgm:pt modelId="{5FCB1D60-0652-441C-B2B5-0DB64A1FB1FC}" type="pres">
      <dgm:prSet presAssocID="{B654B870-FACB-4046-94FC-AA5DAC68224B}" presName="parentLin" presStyleCnt="0"/>
      <dgm:spPr/>
    </dgm:pt>
    <dgm:pt modelId="{81F2D8B1-AC29-4477-A862-35CAFFA93F14}" type="pres">
      <dgm:prSet presAssocID="{B654B870-FACB-4046-94FC-AA5DAC68224B}" presName="parentLeftMargin" presStyleLbl="node1" presStyleIdx="0" presStyleCnt="4"/>
      <dgm:spPr/>
      <dgm:t>
        <a:bodyPr/>
        <a:lstStyle/>
        <a:p>
          <a:endParaRPr lang="tr-TR"/>
        </a:p>
      </dgm:t>
    </dgm:pt>
    <dgm:pt modelId="{8A932199-AE6B-41A7-9E41-6A483F9A5838}" type="pres">
      <dgm:prSet presAssocID="{B654B870-FACB-4046-94FC-AA5DAC68224B}" presName="parentText" presStyleLbl="node1" presStyleIdx="0" presStyleCnt="4" custScaleY="42011" custLinFactNeighborX="-1961" custLinFactNeighborY="-21966">
        <dgm:presLayoutVars>
          <dgm:chMax val="0"/>
          <dgm:bulletEnabled val="1"/>
        </dgm:presLayoutVars>
      </dgm:prSet>
      <dgm:spPr/>
      <dgm:t>
        <a:bodyPr/>
        <a:lstStyle/>
        <a:p>
          <a:endParaRPr lang="tr-TR"/>
        </a:p>
      </dgm:t>
    </dgm:pt>
    <dgm:pt modelId="{E78DD58F-B872-4825-9D48-A6B277CAB5B1}" type="pres">
      <dgm:prSet presAssocID="{B654B870-FACB-4046-94FC-AA5DAC68224B}" presName="negativeSpace" presStyleCnt="0"/>
      <dgm:spPr/>
    </dgm:pt>
    <dgm:pt modelId="{0C5FF206-01D6-4F59-89F6-C6C7684B8366}" type="pres">
      <dgm:prSet presAssocID="{B654B870-FACB-4046-94FC-AA5DAC68224B}" presName="childText" presStyleLbl="conFgAcc1" presStyleIdx="0" presStyleCnt="4" custScaleY="70345">
        <dgm:presLayoutVars>
          <dgm:bulletEnabled val="1"/>
        </dgm:presLayoutVars>
      </dgm:prSet>
      <dgm:spPr/>
      <dgm:t>
        <a:bodyPr/>
        <a:lstStyle/>
        <a:p>
          <a:endParaRPr lang="tr-TR"/>
        </a:p>
      </dgm:t>
    </dgm:pt>
    <dgm:pt modelId="{2E6A5CA4-4A2A-40CB-8C0A-D771D0511401}" type="pres">
      <dgm:prSet presAssocID="{A2034874-7300-45AC-9C10-80C1629CA1BB}" presName="spaceBetweenRectangles" presStyleCnt="0"/>
      <dgm:spPr/>
    </dgm:pt>
    <dgm:pt modelId="{55BC1DF4-65D7-4033-989C-10830B10144F}" type="pres">
      <dgm:prSet presAssocID="{101419E9-AD29-4D88-9D5F-1B54E675D74F}" presName="parentLin" presStyleCnt="0"/>
      <dgm:spPr/>
    </dgm:pt>
    <dgm:pt modelId="{556EBFCB-A47D-4DF3-A704-A9330C9C2278}" type="pres">
      <dgm:prSet presAssocID="{101419E9-AD29-4D88-9D5F-1B54E675D74F}" presName="parentLeftMargin" presStyleLbl="node1" presStyleIdx="0" presStyleCnt="4"/>
      <dgm:spPr/>
      <dgm:t>
        <a:bodyPr/>
        <a:lstStyle/>
        <a:p>
          <a:endParaRPr lang="tr-TR"/>
        </a:p>
      </dgm:t>
    </dgm:pt>
    <dgm:pt modelId="{F4CFF602-CE62-44B2-988E-26E96A242044}" type="pres">
      <dgm:prSet presAssocID="{101419E9-AD29-4D88-9D5F-1B54E675D74F}" presName="parentText" presStyleLbl="node1" presStyleIdx="1" presStyleCnt="4" custScaleY="39920" custLinFactNeighborX="-1961" custLinFactNeighborY="-11919">
        <dgm:presLayoutVars>
          <dgm:chMax val="0"/>
          <dgm:bulletEnabled val="1"/>
        </dgm:presLayoutVars>
      </dgm:prSet>
      <dgm:spPr/>
      <dgm:t>
        <a:bodyPr/>
        <a:lstStyle/>
        <a:p>
          <a:endParaRPr lang="tr-TR"/>
        </a:p>
      </dgm:t>
    </dgm:pt>
    <dgm:pt modelId="{760F2403-3203-47A8-AEBB-FE4A8F12C309}" type="pres">
      <dgm:prSet presAssocID="{101419E9-AD29-4D88-9D5F-1B54E675D74F}" presName="negativeSpace" presStyleCnt="0"/>
      <dgm:spPr/>
    </dgm:pt>
    <dgm:pt modelId="{0045E587-2160-423B-A7D1-C31DC4ECD1C1}" type="pres">
      <dgm:prSet presAssocID="{101419E9-AD29-4D88-9D5F-1B54E675D74F}" presName="childText" presStyleLbl="conFgAcc1" presStyleIdx="1" presStyleCnt="4" custScaleY="63053">
        <dgm:presLayoutVars>
          <dgm:bulletEnabled val="1"/>
        </dgm:presLayoutVars>
      </dgm:prSet>
      <dgm:spPr/>
      <dgm:t>
        <a:bodyPr/>
        <a:lstStyle/>
        <a:p>
          <a:endParaRPr lang="tr-TR"/>
        </a:p>
      </dgm:t>
    </dgm:pt>
    <dgm:pt modelId="{3B04705F-EB3C-4DD2-97C9-5FF763FDBC14}" type="pres">
      <dgm:prSet presAssocID="{BBCE0319-DF49-4BF1-98F0-2174AC20A23C}" presName="spaceBetweenRectangles" presStyleCnt="0"/>
      <dgm:spPr/>
    </dgm:pt>
    <dgm:pt modelId="{2E7A0188-DEED-4B55-80C8-7C529E7A77D8}" type="pres">
      <dgm:prSet presAssocID="{0A6D9BF7-6AC3-4170-AFC4-7FF0DCBB1DD5}" presName="parentLin" presStyleCnt="0"/>
      <dgm:spPr/>
    </dgm:pt>
    <dgm:pt modelId="{C02920C5-E183-4612-88C7-96BAB8FF00E5}" type="pres">
      <dgm:prSet presAssocID="{0A6D9BF7-6AC3-4170-AFC4-7FF0DCBB1DD5}" presName="parentLeftMargin" presStyleLbl="node1" presStyleIdx="1" presStyleCnt="4"/>
      <dgm:spPr/>
      <dgm:t>
        <a:bodyPr/>
        <a:lstStyle/>
        <a:p>
          <a:endParaRPr lang="tr-TR"/>
        </a:p>
      </dgm:t>
    </dgm:pt>
    <dgm:pt modelId="{9BB22FC1-0342-49FB-9BAD-FF2EA0A22DFC}" type="pres">
      <dgm:prSet presAssocID="{0A6D9BF7-6AC3-4170-AFC4-7FF0DCBB1DD5}" presName="parentText" presStyleLbl="node1" presStyleIdx="2" presStyleCnt="4" custScaleY="41188" custLinFactNeighborY="-14498">
        <dgm:presLayoutVars>
          <dgm:chMax val="0"/>
          <dgm:bulletEnabled val="1"/>
        </dgm:presLayoutVars>
      </dgm:prSet>
      <dgm:spPr/>
      <dgm:t>
        <a:bodyPr/>
        <a:lstStyle/>
        <a:p>
          <a:endParaRPr lang="tr-TR"/>
        </a:p>
      </dgm:t>
    </dgm:pt>
    <dgm:pt modelId="{3D28D3D9-B16F-4820-9869-A6F181DF118C}" type="pres">
      <dgm:prSet presAssocID="{0A6D9BF7-6AC3-4170-AFC4-7FF0DCBB1DD5}" presName="negativeSpace" presStyleCnt="0"/>
      <dgm:spPr/>
    </dgm:pt>
    <dgm:pt modelId="{700C3EE6-0339-4B8C-8C01-B8D8ED45E9B4}" type="pres">
      <dgm:prSet presAssocID="{0A6D9BF7-6AC3-4170-AFC4-7FF0DCBB1DD5}" presName="childText" presStyleLbl="conFgAcc1" presStyleIdx="2" presStyleCnt="4" custScaleY="56835" custLinFactNeighborX="1000" custLinFactNeighborY="56004">
        <dgm:presLayoutVars>
          <dgm:bulletEnabled val="1"/>
        </dgm:presLayoutVars>
      </dgm:prSet>
      <dgm:spPr/>
      <dgm:t>
        <a:bodyPr/>
        <a:lstStyle/>
        <a:p>
          <a:endParaRPr lang="tr-TR"/>
        </a:p>
      </dgm:t>
    </dgm:pt>
    <dgm:pt modelId="{1331FDBB-1A58-433B-8359-6338E796350D}" type="pres">
      <dgm:prSet presAssocID="{1895D5FB-F24A-4C36-9C44-6B8EF038D980}" presName="spaceBetweenRectangles" presStyleCnt="0"/>
      <dgm:spPr/>
    </dgm:pt>
    <dgm:pt modelId="{F37CD8B2-CFD2-4746-9079-BC169E4EC8A8}" type="pres">
      <dgm:prSet presAssocID="{18B9D4C4-67E1-419D-8C5B-357EAFC0C8C6}" presName="parentLin" presStyleCnt="0"/>
      <dgm:spPr/>
    </dgm:pt>
    <dgm:pt modelId="{DE1F72F8-0C5E-4117-8A19-2D1370B44A0E}" type="pres">
      <dgm:prSet presAssocID="{18B9D4C4-67E1-419D-8C5B-357EAFC0C8C6}" presName="parentLeftMargin" presStyleLbl="node1" presStyleIdx="2" presStyleCnt="4"/>
      <dgm:spPr/>
      <dgm:t>
        <a:bodyPr/>
        <a:lstStyle/>
        <a:p>
          <a:endParaRPr lang="tr-TR"/>
        </a:p>
      </dgm:t>
    </dgm:pt>
    <dgm:pt modelId="{3C7245E7-FCBE-455E-B6F2-9EE83704EC83}" type="pres">
      <dgm:prSet presAssocID="{18B9D4C4-67E1-419D-8C5B-357EAFC0C8C6}" presName="parentText" presStyleLbl="node1" presStyleIdx="3" presStyleCnt="4" custScaleY="47635" custLinFactNeighborY="-4716">
        <dgm:presLayoutVars>
          <dgm:chMax val="0"/>
          <dgm:bulletEnabled val="1"/>
        </dgm:presLayoutVars>
      </dgm:prSet>
      <dgm:spPr/>
      <dgm:t>
        <a:bodyPr/>
        <a:lstStyle/>
        <a:p>
          <a:endParaRPr lang="tr-TR"/>
        </a:p>
      </dgm:t>
    </dgm:pt>
    <dgm:pt modelId="{300B19A9-155D-4CAD-BBEC-89AFB346F35D}" type="pres">
      <dgm:prSet presAssocID="{18B9D4C4-67E1-419D-8C5B-357EAFC0C8C6}" presName="negativeSpace" presStyleCnt="0"/>
      <dgm:spPr/>
    </dgm:pt>
    <dgm:pt modelId="{7B89F22F-8ED3-4D43-8094-1F7B8FB3CF48}" type="pres">
      <dgm:prSet presAssocID="{18B9D4C4-67E1-419D-8C5B-357EAFC0C8C6}" presName="childText" presStyleLbl="conFgAcc1" presStyleIdx="3" presStyleCnt="4" custScaleY="64656" custLinFactNeighborY="19126">
        <dgm:presLayoutVars>
          <dgm:bulletEnabled val="1"/>
        </dgm:presLayoutVars>
      </dgm:prSet>
      <dgm:spPr/>
      <dgm:t>
        <a:bodyPr/>
        <a:lstStyle/>
        <a:p>
          <a:endParaRPr lang="tr-TR"/>
        </a:p>
      </dgm:t>
    </dgm:pt>
  </dgm:ptLst>
  <dgm:cxnLst>
    <dgm:cxn modelId="{B3453EEB-649D-4852-BE05-238F88463C4C}" srcId="{18B9D4C4-67E1-419D-8C5B-357EAFC0C8C6}" destId="{AE2C8FC3-538E-4976-AE5C-E580570BAA8F}" srcOrd="1" destOrd="0" parTransId="{ED1546E2-E600-464F-A975-3F0DB6469E84}" sibTransId="{8F7B6975-B1CE-4839-8BD1-206D2C96F089}"/>
    <dgm:cxn modelId="{C2E3E5A2-730B-48CD-BA32-CF766BC2C992}" srcId="{101419E9-AD29-4D88-9D5F-1B54E675D74F}" destId="{0FD81E91-3009-4C25-88FC-DE626F699974}" srcOrd="0" destOrd="0" parTransId="{D6B7BE5B-F5D5-46C3-9BD7-5EE482B5170C}" sibTransId="{84617523-985D-4363-BE86-21F31DF9E89B}"/>
    <dgm:cxn modelId="{19650824-2C47-4559-8093-26A5D644379D}" srcId="{101419E9-AD29-4D88-9D5F-1B54E675D74F}" destId="{603FD540-BEC7-4609-87A9-B9305634E9A7}" srcOrd="3" destOrd="0" parTransId="{076598F1-A0F3-4A92-8391-7367A9391ACE}" sibTransId="{668D3BF7-E667-4F2C-B4F5-8ABF1AAAF72E}"/>
    <dgm:cxn modelId="{974F1222-BE83-47E6-BC8D-5498A6777890}" srcId="{B654B870-FACB-4046-94FC-AA5DAC68224B}" destId="{7E0D52A0-5BB9-4B48-8838-A0F8547031D5}" srcOrd="0" destOrd="0" parTransId="{D59EDACA-0CC6-4342-A2DA-41B87460F1EF}" sibTransId="{62694788-1352-44A1-8D18-12DE1E3AEAE0}"/>
    <dgm:cxn modelId="{D5D1923B-16FF-46F0-B524-FE095B5AA9A0}" srcId="{7F62BD4B-8120-48C8-8705-CE96ECE4A5C9}" destId="{101419E9-AD29-4D88-9D5F-1B54E675D74F}" srcOrd="1" destOrd="0" parTransId="{BD4A9BA3-785B-431C-81C0-5F1A33D83AFD}" sibTransId="{BBCE0319-DF49-4BF1-98F0-2174AC20A23C}"/>
    <dgm:cxn modelId="{E1A9E568-EB0D-4561-A7AA-2C59ADAFF9C3}" type="presOf" srcId="{0017D152-D1AC-4A8C-9DA2-3750CD9899FB}" destId="{7B89F22F-8ED3-4D43-8094-1F7B8FB3CF48}" srcOrd="0" destOrd="0" presId="urn:microsoft.com/office/officeart/2005/8/layout/list1"/>
    <dgm:cxn modelId="{21397586-6533-49DB-A870-F4A0565ECD69}" type="presOf" srcId="{18B9D4C4-67E1-419D-8C5B-357EAFC0C8C6}" destId="{DE1F72F8-0C5E-4117-8A19-2D1370B44A0E}" srcOrd="0" destOrd="0" presId="urn:microsoft.com/office/officeart/2005/8/layout/list1"/>
    <dgm:cxn modelId="{D40CFAD9-F0A0-4DCE-B58B-C25C2369DB8D}" srcId="{B654B870-FACB-4046-94FC-AA5DAC68224B}" destId="{C295327A-CB76-4791-9BF4-223BF04A6ACB}" srcOrd="3" destOrd="0" parTransId="{C3CE7A36-4C6C-4E51-BE00-30109DC133A3}" sibTransId="{3CC82F28-1345-42C1-8D6F-D9F517E22940}"/>
    <dgm:cxn modelId="{C8FF4E7E-EBF1-42D4-A74E-9AE64557E83B}" type="presOf" srcId="{ADB593DF-0D5D-48B4-A220-5740C64F5CFE}" destId="{0045E587-2160-423B-A7D1-C31DC4ECD1C1}" srcOrd="0" destOrd="1" presId="urn:microsoft.com/office/officeart/2005/8/layout/list1"/>
    <dgm:cxn modelId="{D6B8DFB5-A885-4118-B767-BA6D9BC9BB40}" type="presOf" srcId="{0A6D9BF7-6AC3-4170-AFC4-7FF0DCBB1DD5}" destId="{C02920C5-E183-4612-88C7-96BAB8FF00E5}" srcOrd="0" destOrd="0" presId="urn:microsoft.com/office/officeart/2005/8/layout/list1"/>
    <dgm:cxn modelId="{CDA3C261-A295-4F9F-8890-6491D5DFE3C1}" type="presOf" srcId="{0FD81E91-3009-4C25-88FC-DE626F699974}" destId="{0045E587-2160-423B-A7D1-C31DC4ECD1C1}" srcOrd="0" destOrd="0" presId="urn:microsoft.com/office/officeart/2005/8/layout/list1"/>
    <dgm:cxn modelId="{002FAE83-152A-468C-A052-78A3E86DBF75}" type="presOf" srcId="{101419E9-AD29-4D88-9D5F-1B54E675D74F}" destId="{556EBFCB-A47D-4DF3-A704-A9330C9C2278}" srcOrd="0" destOrd="0" presId="urn:microsoft.com/office/officeart/2005/8/layout/list1"/>
    <dgm:cxn modelId="{66F7C93A-72C5-4240-80EA-5D51422E49A8}" type="presOf" srcId="{0A6D9BF7-6AC3-4170-AFC4-7FF0DCBB1DD5}" destId="{9BB22FC1-0342-49FB-9BAD-FF2EA0A22DFC}" srcOrd="1" destOrd="0" presId="urn:microsoft.com/office/officeart/2005/8/layout/list1"/>
    <dgm:cxn modelId="{0352CBAE-52AA-40D6-81C7-15B51681175A}" type="presOf" srcId="{B654B870-FACB-4046-94FC-AA5DAC68224B}" destId="{8A932199-AE6B-41A7-9E41-6A483F9A5838}" srcOrd="1" destOrd="0" presId="urn:microsoft.com/office/officeart/2005/8/layout/list1"/>
    <dgm:cxn modelId="{5FF3771A-694F-436A-8174-41F018F2BCD6}" srcId="{18B9D4C4-67E1-419D-8C5B-357EAFC0C8C6}" destId="{93641966-909D-4AA8-88DE-EA962E52BFE1}" srcOrd="2" destOrd="0" parTransId="{C27A554C-33D6-4BF0-B9BE-7E94AF95DD69}" sibTransId="{1758A801-6D78-4C4A-8798-8DB0391733BF}"/>
    <dgm:cxn modelId="{DD2F0961-7D5E-465B-B8D6-ADC84E6E175F}" srcId="{0A6D9BF7-6AC3-4170-AFC4-7FF0DCBB1DD5}" destId="{EFECFCD1-B83B-4908-992E-CAA6FC125DD5}" srcOrd="1" destOrd="0" parTransId="{E088DFFC-5007-49A1-8DCB-016EEE1151BE}" sibTransId="{336B231C-B0BC-405E-8CD8-909192812C09}"/>
    <dgm:cxn modelId="{1DD07473-FE80-41D6-B0AD-B906CD746BE8}" srcId="{7F62BD4B-8120-48C8-8705-CE96ECE4A5C9}" destId="{B654B870-FACB-4046-94FC-AA5DAC68224B}" srcOrd="0" destOrd="0" parTransId="{64B28E10-3AF8-4021-864D-7626307E1E62}" sibTransId="{A2034874-7300-45AC-9C10-80C1629CA1BB}"/>
    <dgm:cxn modelId="{F4C23E60-839D-4545-B6E5-99FDD032251B}" type="presOf" srcId="{7F62BD4B-8120-48C8-8705-CE96ECE4A5C9}" destId="{E9B1BD19-76E5-4B2F-8A87-40B2C3296D0E}" srcOrd="0" destOrd="0" presId="urn:microsoft.com/office/officeart/2005/8/layout/list1"/>
    <dgm:cxn modelId="{775AE199-630A-416D-BB48-CB98F0D6EC04}" type="presOf" srcId="{101419E9-AD29-4D88-9D5F-1B54E675D74F}" destId="{F4CFF602-CE62-44B2-988E-26E96A242044}" srcOrd="1" destOrd="0" presId="urn:microsoft.com/office/officeart/2005/8/layout/list1"/>
    <dgm:cxn modelId="{B5B33D09-A8B9-41A3-BA8A-CB657F97F93B}" srcId="{101419E9-AD29-4D88-9D5F-1B54E675D74F}" destId="{ADB593DF-0D5D-48B4-A220-5740C64F5CFE}" srcOrd="1" destOrd="0" parTransId="{951BDA93-1171-4246-B0F3-B6A0E868F6AB}" sibTransId="{6CB6DB3F-68A5-4334-B10D-C7B9E597B0BA}"/>
    <dgm:cxn modelId="{8381B183-20CE-4B2E-9FD8-4156024611CC}" type="presOf" srcId="{18B9D4C4-67E1-419D-8C5B-357EAFC0C8C6}" destId="{3C7245E7-FCBE-455E-B6F2-9EE83704EC83}" srcOrd="1" destOrd="0" presId="urn:microsoft.com/office/officeart/2005/8/layout/list1"/>
    <dgm:cxn modelId="{6C1B66F0-1C59-4F53-B553-0B51AB548FD9}" srcId="{18B9D4C4-67E1-419D-8C5B-357EAFC0C8C6}" destId="{0017D152-D1AC-4A8C-9DA2-3750CD9899FB}" srcOrd="0" destOrd="0" parTransId="{10350B4C-0012-4065-9A08-50C94959EB96}" sibTransId="{BE1DF41A-CB56-42CB-9C26-1485C932AAB9}"/>
    <dgm:cxn modelId="{00C029FE-6134-489D-9406-2A05694E4C23}" srcId="{B654B870-FACB-4046-94FC-AA5DAC68224B}" destId="{98CC243F-0A1D-4E6E-A916-6A7E23750F6E}" srcOrd="2" destOrd="0" parTransId="{C0FF7F64-8850-41DF-842A-4A838F0CAD25}" sibTransId="{1E504B4E-22C7-4521-8CB1-AF1C136018AC}"/>
    <dgm:cxn modelId="{8432A45C-2398-4160-B11E-B33CD465B692}" type="presOf" srcId="{93641966-909D-4AA8-88DE-EA962E52BFE1}" destId="{7B89F22F-8ED3-4D43-8094-1F7B8FB3CF48}" srcOrd="0" destOrd="2" presId="urn:microsoft.com/office/officeart/2005/8/layout/list1"/>
    <dgm:cxn modelId="{C16009F3-90CE-4CD5-A0FA-6A38F13BA4DC}" type="presOf" srcId="{9E216A1C-58D0-4D09-9D42-525103D60A1C}" destId="{0045E587-2160-423B-A7D1-C31DC4ECD1C1}" srcOrd="0" destOrd="2" presId="urn:microsoft.com/office/officeart/2005/8/layout/list1"/>
    <dgm:cxn modelId="{4E72C917-FF76-45D3-A514-DF9298187D8C}" type="presOf" srcId="{603FD540-BEC7-4609-87A9-B9305634E9A7}" destId="{0045E587-2160-423B-A7D1-C31DC4ECD1C1}" srcOrd="0" destOrd="3" presId="urn:microsoft.com/office/officeart/2005/8/layout/list1"/>
    <dgm:cxn modelId="{C5466E96-547D-4001-AFF6-922FECBD43ED}" type="presOf" srcId="{AE2C8FC3-538E-4976-AE5C-E580570BAA8F}" destId="{7B89F22F-8ED3-4D43-8094-1F7B8FB3CF48}" srcOrd="0" destOrd="1" presId="urn:microsoft.com/office/officeart/2005/8/layout/list1"/>
    <dgm:cxn modelId="{74C1D7B2-6CB6-4FAF-B964-BFD75ECBDC83}" srcId="{0A6D9BF7-6AC3-4170-AFC4-7FF0DCBB1DD5}" destId="{CD187FDA-74AB-45EF-A478-A8B746DF2E3B}" srcOrd="0" destOrd="0" parTransId="{CC2084B8-B9F5-4271-A44A-1C1F208E559B}" sibTransId="{1C969CE5-E7EA-4F69-9BA5-03DCD415CECC}"/>
    <dgm:cxn modelId="{2235071D-6045-40D0-A8D1-D7ED27C4BB39}" type="presOf" srcId="{8E03785C-BDBC-47E4-A1CA-8E0FB73F7C1E}" destId="{0C5FF206-01D6-4F59-89F6-C6C7684B8366}" srcOrd="0" destOrd="1" presId="urn:microsoft.com/office/officeart/2005/8/layout/list1"/>
    <dgm:cxn modelId="{655E6EB7-D369-4A25-98B7-F9B7F9E624D1}" type="presOf" srcId="{C295327A-CB76-4791-9BF4-223BF04A6ACB}" destId="{0C5FF206-01D6-4F59-89F6-C6C7684B8366}" srcOrd="0" destOrd="3" presId="urn:microsoft.com/office/officeart/2005/8/layout/list1"/>
    <dgm:cxn modelId="{9669B288-B0E8-4B5C-8139-A542792CB995}" srcId="{101419E9-AD29-4D88-9D5F-1B54E675D74F}" destId="{9E216A1C-58D0-4D09-9D42-525103D60A1C}" srcOrd="2" destOrd="0" parTransId="{76F0D6E8-10A8-46E2-9306-2016370BEA6A}" sibTransId="{575CF2AC-9DDD-48DA-BDCB-2D2E4F2FC343}"/>
    <dgm:cxn modelId="{EDEEBE46-1AD5-4AB3-BBD6-B2967F7B20E8}" type="presOf" srcId="{B654B870-FACB-4046-94FC-AA5DAC68224B}" destId="{81F2D8B1-AC29-4477-A862-35CAFFA93F14}" srcOrd="0" destOrd="0" presId="urn:microsoft.com/office/officeart/2005/8/layout/list1"/>
    <dgm:cxn modelId="{D6FF36F6-F23E-4E41-9922-474B1DE6F5F1}" type="presOf" srcId="{98CC243F-0A1D-4E6E-A916-6A7E23750F6E}" destId="{0C5FF206-01D6-4F59-89F6-C6C7684B8366}" srcOrd="0" destOrd="2" presId="urn:microsoft.com/office/officeart/2005/8/layout/list1"/>
    <dgm:cxn modelId="{4C455E87-ED08-4456-A3C8-C146ECE82B1D}" type="presOf" srcId="{EFECFCD1-B83B-4908-992E-CAA6FC125DD5}" destId="{700C3EE6-0339-4B8C-8C01-B8D8ED45E9B4}" srcOrd="0" destOrd="1" presId="urn:microsoft.com/office/officeart/2005/8/layout/list1"/>
    <dgm:cxn modelId="{73A4E7DF-6EA6-433D-BBC6-5E1F00661D85}" srcId="{7F62BD4B-8120-48C8-8705-CE96ECE4A5C9}" destId="{18B9D4C4-67E1-419D-8C5B-357EAFC0C8C6}" srcOrd="3" destOrd="0" parTransId="{20023B15-F3D3-4129-A527-043471BF3912}" sibTransId="{85BF5BD4-74D1-45E7-B50C-005E7E3A854B}"/>
    <dgm:cxn modelId="{47A23F41-D3A8-4870-A00A-F5883BFFE6BD}" type="presOf" srcId="{CD187FDA-74AB-45EF-A478-A8B746DF2E3B}" destId="{700C3EE6-0339-4B8C-8C01-B8D8ED45E9B4}" srcOrd="0" destOrd="0" presId="urn:microsoft.com/office/officeart/2005/8/layout/list1"/>
    <dgm:cxn modelId="{3B335DA3-2DAD-4250-9F5B-D834349C626B}" srcId="{7F62BD4B-8120-48C8-8705-CE96ECE4A5C9}" destId="{0A6D9BF7-6AC3-4170-AFC4-7FF0DCBB1DD5}" srcOrd="2" destOrd="0" parTransId="{59D198BB-FD2D-44B3-A2E2-B51ABD5861B6}" sibTransId="{1895D5FB-F24A-4C36-9C44-6B8EF038D980}"/>
    <dgm:cxn modelId="{5D3ECFD6-B7F0-43EB-A0AA-A4C9CB352D77}" srcId="{B654B870-FACB-4046-94FC-AA5DAC68224B}" destId="{8E03785C-BDBC-47E4-A1CA-8E0FB73F7C1E}" srcOrd="1" destOrd="0" parTransId="{3910EFD2-BB0C-4A97-A334-CDA16DC48DD1}" sibTransId="{1D45E4CC-11A6-45EB-8524-365D668A1FB0}"/>
    <dgm:cxn modelId="{5D480D4E-E298-4885-917C-4F5A39CA7973}" type="presOf" srcId="{7E0D52A0-5BB9-4B48-8838-A0F8547031D5}" destId="{0C5FF206-01D6-4F59-89F6-C6C7684B8366}" srcOrd="0" destOrd="0" presId="urn:microsoft.com/office/officeart/2005/8/layout/list1"/>
    <dgm:cxn modelId="{7AE9FC12-0A88-4832-9C02-E422A71FDE66}" type="presParOf" srcId="{E9B1BD19-76E5-4B2F-8A87-40B2C3296D0E}" destId="{5FCB1D60-0652-441C-B2B5-0DB64A1FB1FC}" srcOrd="0" destOrd="0" presId="urn:microsoft.com/office/officeart/2005/8/layout/list1"/>
    <dgm:cxn modelId="{B5E46E81-2374-4B03-A776-0921289B1925}" type="presParOf" srcId="{5FCB1D60-0652-441C-B2B5-0DB64A1FB1FC}" destId="{81F2D8B1-AC29-4477-A862-35CAFFA93F14}" srcOrd="0" destOrd="0" presId="urn:microsoft.com/office/officeart/2005/8/layout/list1"/>
    <dgm:cxn modelId="{BB195E66-4561-475A-859E-F3B74FDB527B}" type="presParOf" srcId="{5FCB1D60-0652-441C-B2B5-0DB64A1FB1FC}" destId="{8A932199-AE6B-41A7-9E41-6A483F9A5838}" srcOrd="1" destOrd="0" presId="urn:microsoft.com/office/officeart/2005/8/layout/list1"/>
    <dgm:cxn modelId="{C3E6C547-914D-49D1-96D1-015CFA70DB95}" type="presParOf" srcId="{E9B1BD19-76E5-4B2F-8A87-40B2C3296D0E}" destId="{E78DD58F-B872-4825-9D48-A6B277CAB5B1}" srcOrd="1" destOrd="0" presId="urn:microsoft.com/office/officeart/2005/8/layout/list1"/>
    <dgm:cxn modelId="{EFD28C6C-764E-4B2E-8234-07322ADDE00E}" type="presParOf" srcId="{E9B1BD19-76E5-4B2F-8A87-40B2C3296D0E}" destId="{0C5FF206-01D6-4F59-89F6-C6C7684B8366}" srcOrd="2" destOrd="0" presId="urn:microsoft.com/office/officeart/2005/8/layout/list1"/>
    <dgm:cxn modelId="{EA1CB2CE-9C0D-401F-8E7A-BD69187AE1F3}" type="presParOf" srcId="{E9B1BD19-76E5-4B2F-8A87-40B2C3296D0E}" destId="{2E6A5CA4-4A2A-40CB-8C0A-D771D0511401}" srcOrd="3" destOrd="0" presId="urn:microsoft.com/office/officeart/2005/8/layout/list1"/>
    <dgm:cxn modelId="{02EDAA4C-7DEF-4C61-836C-B8E6331C4300}" type="presParOf" srcId="{E9B1BD19-76E5-4B2F-8A87-40B2C3296D0E}" destId="{55BC1DF4-65D7-4033-989C-10830B10144F}" srcOrd="4" destOrd="0" presId="urn:microsoft.com/office/officeart/2005/8/layout/list1"/>
    <dgm:cxn modelId="{826B809C-EAEB-4689-ADB5-F4F5994D4387}" type="presParOf" srcId="{55BC1DF4-65D7-4033-989C-10830B10144F}" destId="{556EBFCB-A47D-4DF3-A704-A9330C9C2278}" srcOrd="0" destOrd="0" presId="urn:microsoft.com/office/officeart/2005/8/layout/list1"/>
    <dgm:cxn modelId="{C2F7102B-46D3-4EB1-9F66-C9EB02482092}" type="presParOf" srcId="{55BC1DF4-65D7-4033-989C-10830B10144F}" destId="{F4CFF602-CE62-44B2-988E-26E96A242044}" srcOrd="1" destOrd="0" presId="urn:microsoft.com/office/officeart/2005/8/layout/list1"/>
    <dgm:cxn modelId="{DA2822AE-1531-455E-AA71-133BCD7CB8A7}" type="presParOf" srcId="{E9B1BD19-76E5-4B2F-8A87-40B2C3296D0E}" destId="{760F2403-3203-47A8-AEBB-FE4A8F12C309}" srcOrd="5" destOrd="0" presId="urn:microsoft.com/office/officeart/2005/8/layout/list1"/>
    <dgm:cxn modelId="{106D36B6-588C-4169-958C-151028FFA0D2}" type="presParOf" srcId="{E9B1BD19-76E5-4B2F-8A87-40B2C3296D0E}" destId="{0045E587-2160-423B-A7D1-C31DC4ECD1C1}" srcOrd="6" destOrd="0" presId="urn:microsoft.com/office/officeart/2005/8/layout/list1"/>
    <dgm:cxn modelId="{049AC72B-49FD-4615-82D7-9CB70A96786A}" type="presParOf" srcId="{E9B1BD19-76E5-4B2F-8A87-40B2C3296D0E}" destId="{3B04705F-EB3C-4DD2-97C9-5FF763FDBC14}" srcOrd="7" destOrd="0" presId="urn:microsoft.com/office/officeart/2005/8/layout/list1"/>
    <dgm:cxn modelId="{A830BA90-2242-4840-BF51-AC1E6F4C4AA9}" type="presParOf" srcId="{E9B1BD19-76E5-4B2F-8A87-40B2C3296D0E}" destId="{2E7A0188-DEED-4B55-80C8-7C529E7A77D8}" srcOrd="8" destOrd="0" presId="urn:microsoft.com/office/officeart/2005/8/layout/list1"/>
    <dgm:cxn modelId="{F7FAA88D-2833-4F61-ACAF-9A629B007914}" type="presParOf" srcId="{2E7A0188-DEED-4B55-80C8-7C529E7A77D8}" destId="{C02920C5-E183-4612-88C7-96BAB8FF00E5}" srcOrd="0" destOrd="0" presId="urn:microsoft.com/office/officeart/2005/8/layout/list1"/>
    <dgm:cxn modelId="{4CD394FA-3721-4C58-8005-B0B39EA6386F}" type="presParOf" srcId="{2E7A0188-DEED-4B55-80C8-7C529E7A77D8}" destId="{9BB22FC1-0342-49FB-9BAD-FF2EA0A22DFC}" srcOrd="1" destOrd="0" presId="urn:microsoft.com/office/officeart/2005/8/layout/list1"/>
    <dgm:cxn modelId="{6B271190-350B-4BDA-BF3D-9A6B843E8579}" type="presParOf" srcId="{E9B1BD19-76E5-4B2F-8A87-40B2C3296D0E}" destId="{3D28D3D9-B16F-4820-9869-A6F181DF118C}" srcOrd="9" destOrd="0" presId="urn:microsoft.com/office/officeart/2005/8/layout/list1"/>
    <dgm:cxn modelId="{A5B952A9-0B93-4563-BCEB-AD55A197C6DE}" type="presParOf" srcId="{E9B1BD19-76E5-4B2F-8A87-40B2C3296D0E}" destId="{700C3EE6-0339-4B8C-8C01-B8D8ED45E9B4}" srcOrd="10" destOrd="0" presId="urn:microsoft.com/office/officeart/2005/8/layout/list1"/>
    <dgm:cxn modelId="{89018ECF-03B1-4D4A-8FBC-7EC4591E2F8A}" type="presParOf" srcId="{E9B1BD19-76E5-4B2F-8A87-40B2C3296D0E}" destId="{1331FDBB-1A58-433B-8359-6338E796350D}" srcOrd="11" destOrd="0" presId="urn:microsoft.com/office/officeart/2005/8/layout/list1"/>
    <dgm:cxn modelId="{C7DB0A49-F5D5-43CA-BEB8-BE927E700EAC}" type="presParOf" srcId="{E9B1BD19-76E5-4B2F-8A87-40B2C3296D0E}" destId="{F37CD8B2-CFD2-4746-9079-BC169E4EC8A8}" srcOrd="12" destOrd="0" presId="urn:microsoft.com/office/officeart/2005/8/layout/list1"/>
    <dgm:cxn modelId="{4401D401-4F59-4C32-B0CD-A711FEE02CAA}" type="presParOf" srcId="{F37CD8B2-CFD2-4746-9079-BC169E4EC8A8}" destId="{DE1F72F8-0C5E-4117-8A19-2D1370B44A0E}" srcOrd="0" destOrd="0" presId="urn:microsoft.com/office/officeart/2005/8/layout/list1"/>
    <dgm:cxn modelId="{C7EDF07F-03A1-4A40-A5F1-613EBB86AB49}" type="presParOf" srcId="{F37CD8B2-CFD2-4746-9079-BC169E4EC8A8}" destId="{3C7245E7-FCBE-455E-B6F2-9EE83704EC83}" srcOrd="1" destOrd="0" presId="urn:microsoft.com/office/officeart/2005/8/layout/list1"/>
    <dgm:cxn modelId="{0F62395B-0AA6-4F0E-B862-34142552EC92}" type="presParOf" srcId="{E9B1BD19-76E5-4B2F-8A87-40B2C3296D0E}" destId="{300B19A9-155D-4CAD-BBEC-89AFB346F35D}" srcOrd="13" destOrd="0" presId="urn:microsoft.com/office/officeart/2005/8/layout/list1"/>
    <dgm:cxn modelId="{61851D83-D1A2-4518-953F-DA890A8FE547}" type="presParOf" srcId="{E9B1BD19-76E5-4B2F-8A87-40B2C3296D0E}" destId="{7B89F22F-8ED3-4D43-8094-1F7B8FB3CF48}"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B6A3250-415C-2F49-95B0-9087AFB155C6}" type="doc">
      <dgm:prSet loTypeId="urn:microsoft.com/office/officeart/2005/8/layout/list1" loCatId="" qsTypeId="urn:microsoft.com/office/officeart/2005/8/quickstyle/simple5" qsCatId="simple" csTypeId="urn:microsoft.com/office/officeart/2005/8/colors/accent1_2" csCatId="accent1" phldr="1"/>
      <dgm:spPr/>
      <dgm:t>
        <a:bodyPr/>
        <a:lstStyle/>
        <a:p>
          <a:endParaRPr lang="en-US"/>
        </a:p>
      </dgm:t>
    </dgm:pt>
    <dgm:pt modelId="{850ABF2D-CD01-CB49-85E6-8C01CD5C4368}">
      <dgm:prSet>
        <dgm:style>
          <a:lnRef idx="1">
            <a:schemeClr val="accent1"/>
          </a:lnRef>
          <a:fillRef idx="2">
            <a:schemeClr val="accent1"/>
          </a:fillRef>
          <a:effectRef idx="1">
            <a:schemeClr val="accent1"/>
          </a:effectRef>
          <a:fontRef idx="minor">
            <a:schemeClr val="dk1"/>
          </a:fontRef>
        </dgm:style>
      </dgm:prSet>
      <dgm:spPr/>
      <dgm:t>
        <a:bodyPr/>
        <a:lstStyle/>
        <a:p>
          <a:pPr rtl="0"/>
          <a:r>
            <a:rPr lang="tr-TR" smtClean="0">
              <a:latin typeface="Calibri"/>
              <a:cs typeface="Calibri"/>
            </a:rPr>
            <a:t>e-İçerik;</a:t>
          </a:r>
          <a:endParaRPr lang="tr-TR">
            <a:latin typeface="Calibri"/>
            <a:cs typeface="Calibri"/>
          </a:endParaRPr>
        </a:p>
      </dgm:t>
    </dgm:pt>
    <dgm:pt modelId="{C91E18B0-3BE0-6D42-B739-56E721F74170}" type="parTrans" cxnId="{B85811D7-8BE7-EA4F-BF3D-BC59DABD1C0E}">
      <dgm:prSet/>
      <dgm:spPr/>
      <dgm:t>
        <a:bodyPr/>
        <a:lstStyle/>
        <a:p>
          <a:endParaRPr lang="en-US">
            <a:latin typeface="Calibri"/>
            <a:cs typeface="Calibri"/>
          </a:endParaRPr>
        </a:p>
      </dgm:t>
    </dgm:pt>
    <dgm:pt modelId="{992F9288-54A9-6E43-8C83-FAEEEE0E0187}" type="sibTrans" cxnId="{B85811D7-8BE7-EA4F-BF3D-BC59DABD1C0E}">
      <dgm:prSet/>
      <dgm:spPr/>
      <dgm:t>
        <a:bodyPr/>
        <a:lstStyle/>
        <a:p>
          <a:endParaRPr lang="en-US">
            <a:latin typeface="Calibri"/>
            <a:cs typeface="Calibri"/>
          </a:endParaRPr>
        </a:p>
      </dgm:t>
    </dgm:pt>
    <dgm:pt modelId="{8AB28C6F-2980-D146-97DB-A613D16157A4}">
      <dgm:prSet/>
      <dgm:spPr/>
      <dgm:t>
        <a:bodyPr/>
        <a:lstStyle/>
        <a:p>
          <a:pPr rtl="0"/>
          <a:r>
            <a:rPr lang="tr-TR" dirty="0" smtClean="0">
              <a:latin typeface="Calibri"/>
              <a:cs typeface="Calibri"/>
            </a:rPr>
            <a:t>Öğretim programına uygun,</a:t>
          </a:r>
          <a:endParaRPr lang="tr-TR" dirty="0">
            <a:latin typeface="Calibri"/>
            <a:cs typeface="Calibri"/>
          </a:endParaRPr>
        </a:p>
      </dgm:t>
    </dgm:pt>
    <dgm:pt modelId="{3817E785-B109-1247-8C18-7F5F48080FF4}" type="parTrans" cxnId="{4CC9DFEA-6001-444C-8463-456F3CC602E3}">
      <dgm:prSet/>
      <dgm:spPr/>
      <dgm:t>
        <a:bodyPr/>
        <a:lstStyle/>
        <a:p>
          <a:endParaRPr lang="en-US">
            <a:latin typeface="Calibri"/>
            <a:cs typeface="Calibri"/>
          </a:endParaRPr>
        </a:p>
      </dgm:t>
    </dgm:pt>
    <dgm:pt modelId="{21686C4D-98D1-4143-94D5-387B6392AA13}" type="sibTrans" cxnId="{4CC9DFEA-6001-444C-8463-456F3CC602E3}">
      <dgm:prSet/>
      <dgm:spPr/>
      <dgm:t>
        <a:bodyPr/>
        <a:lstStyle/>
        <a:p>
          <a:endParaRPr lang="en-US">
            <a:latin typeface="Calibri"/>
            <a:cs typeface="Calibri"/>
          </a:endParaRPr>
        </a:p>
      </dgm:t>
    </dgm:pt>
    <dgm:pt modelId="{CBFC5914-ABDB-8C46-9098-CB97ED71A0B6}">
      <dgm:prSet/>
      <dgm:spPr/>
      <dgm:t>
        <a:bodyPr/>
        <a:lstStyle/>
        <a:p>
          <a:pPr rtl="0"/>
          <a:r>
            <a:rPr lang="tr-TR" dirty="0" smtClean="0">
              <a:latin typeface="Calibri"/>
              <a:cs typeface="Calibri"/>
            </a:rPr>
            <a:t>Ses, video, animasyon gibi çoklu ortam bileşenleri ile zenginleştirilmiş,</a:t>
          </a:r>
          <a:endParaRPr lang="tr-TR" dirty="0">
            <a:latin typeface="Calibri"/>
            <a:cs typeface="Calibri"/>
          </a:endParaRPr>
        </a:p>
      </dgm:t>
    </dgm:pt>
    <dgm:pt modelId="{32F41414-60DC-5A43-933D-74A35A94593A}" type="parTrans" cxnId="{3556307F-13DA-EF4C-A441-BB0BC91AE036}">
      <dgm:prSet/>
      <dgm:spPr/>
      <dgm:t>
        <a:bodyPr/>
        <a:lstStyle/>
        <a:p>
          <a:endParaRPr lang="en-US">
            <a:latin typeface="Calibri"/>
            <a:cs typeface="Calibri"/>
          </a:endParaRPr>
        </a:p>
      </dgm:t>
    </dgm:pt>
    <dgm:pt modelId="{B7382AC0-270D-BC4F-83C3-878603BC2870}" type="sibTrans" cxnId="{3556307F-13DA-EF4C-A441-BB0BC91AE036}">
      <dgm:prSet/>
      <dgm:spPr/>
      <dgm:t>
        <a:bodyPr/>
        <a:lstStyle/>
        <a:p>
          <a:endParaRPr lang="en-US">
            <a:latin typeface="Calibri"/>
            <a:cs typeface="Calibri"/>
          </a:endParaRPr>
        </a:p>
      </dgm:t>
    </dgm:pt>
    <dgm:pt modelId="{AB523CD3-4180-6E46-B526-F9D1A7E99A8F}">
      <dgm:prSet/>
      <dgm:spPr/>
      <dgm:t>
        <a:bodyPr/>
        <a:lstStyle/>
        <a:p>
          <a:pPr rtl="0"/>
          <a:r>
            <a:rPr lang="tr-TR" dirty="0" smtClean="0">
              <a:latin typeface="Calibri"/>
              <a:cs typeface="Calibri"/>
            </a:rPr>
            <a:t>Çevrim içi ya da çevrim dışı kullanılabilen,</a:t>
          </a:r>
          <a:endParaRPr lang="tr-TR" dirty="0">
            <a:latin typeface="Calibri"/>
            <a:cs typeface="Calibri"/>
          </a:endParaRPr>
        </a:p>
      </dgm:t>
    </dgm:pt>
    <dgm:pt modelId="{591DA7AE-432F-FC4D-BAD8-31C21146F7C7}" type="parTrans" cxnId="{0E2AD985-4A55-204A-9DF2-A1B511F4D854}">
      <dgm:prSet/>
      <dgm:spPr/>
      <dgm:t>
        <a:bodyPr/>
        <a:lstStyle/>
        <a:p>
          <a:endParaRPr lang="en-US">
            <a:latin typeface="Calibri"/>
            <a:cs typeface="Calibri"/>
          </a:endParaRPr>
        </a:p>
      </dgm:t>
    </dgm:pt>
    <dgm:pt modelId="{18EC81C7-D24F-6F41-A443-CDC2938F2E60}" type="sibTrans" cxnId="{0E2AD985-4A55-204A-9DF2-A1B511F4D854}">
      <dgm:prSet/>
      <dgm:spPr/>
      <dgm:t>
        <a:bodyPr/>
        <a:lstStyle/>
        <a:p>
          <a:endParaRPr lang="en-US">
            <a:latin typeface="Calibri"/>
            <a:cs typeface="Calibri"/>
          </a:endParaRPr>
        </a:p>
      </dgm:t>
    </dgm:pt>
    <dgm:pt modelId="{A6F4E4C2-CA85-9C4E-A0AE-23605D42F143}">
      <dgm:prSet/>
      <dgm:spPr/>
      <dgm:t>
        <a:bodyPr/>
        <a:lstStyle/>
        <a:p>
          <a:pPr rtl="0"/>
          <a:r>
            <a:rPr lang="tr-TR" dirty="0" smtClean="0">
              <a:latin typeface="Calibri"/>
              <a:cs typeface="Calibri"/>
            </a:rPr>
            <a:t>Öğrenenle etkileşimli ya da </a:t>
          </a:r>
          <a:r>
            <a:rPr lang="tr-TR" dirty="0" err="1" smtClean="0">
              <a:latin typeface="Calibri"/>
              <a:cs typeface="Calibri"/>
            </a:rPr>
            <a:t>etkileşimsiz</a:t>
          </a:r>
          <a:r>
            <a:rPr lang="tr-TR" dirty="0" smtClean="0">
              <a:latin typeface="Calibri"/>
              <a:cs typeface="Calibri"/>
            </a:rPr>
            <a:t> olarak iletişim kurabilen,</a:t>
          </a:r>
          <a:endParaRPr lang="tr-TR" dirty="0">
            <a:latin typeface="Calibri"/>
            <a:cs typeface="Calibri"/>
          </a:endParaRPr>
        </a:p>
      </dgm:t>
    </dgm:pt>
    <dgm:pt modelId="{CBDB26F6-9ED5-0B46-B3B0-1DE2B4C1337F}" type="parTrans" cxnId="{ACD73875-55C4-9C4F-B3CE-8E6DE137420B}">
      <dgm:prSet/>
      <dgm:spPr/>
      <dgm:t>
        <a:bodyPr/>
        <a:lstStyle/>
        <a:p>
          <a:endParaRPr lang="en-US">
            <a:latin typeface="Calibri"/>
            <a:cs typeface="Calibri"/>
          </a:endParaRPr>
        </a:p>
      </dgm:t>
    </dgm:pt>
    <dgm:pt modelId="{706F7282-F0F5-1343-AF8C-AEF498B49CC3}" type="sibTrans" cxnId="{ACD73875-55C4-9C4F-B3CE-8E6DE137420B}">
      <dgm:prSet/>
      <dgm:spPr/>
      <dgm:t>
        <a:bodyPr/>
        <a:lstStyle/>
        <a:p>
          <a:endParaRPr lang="en-US">
            <a:latin typeface="Calibri"/>
            <a:cs typeface="Calibri"/>
          </a:endParaRPr>
        </a:p>
      </dgm:t>
    </dgm:pt>
    <dgm:pt modelId="{6FF1C61D-6423-EE47-B480-5843837CD978}">
      <dgm:prSet>
        <dgm:style>
          <a:lnRef idx="1">
            <a:schemeClr val="accent1"/>
          </a:lnRef>
          <a:fillRef idx="2">
            <a:schemeClr val="accent1"/>
          </a:fillRef>
          <a:effectRef idx="1">
            <a:schemeClr val="accent1"/>
          </a:effectRef>
          <a:fontRef idx="minor">
            <a:schemeClr val="dk1"/>
          </a:fontRef>
        </dgm:style>
      </dgm:prSet>
      <dgm:spPr/>
      <dgm:t>
        <a:bodyPr/>
        <a:lstStyle/>
        <a:p>
          <a:pPr rtl="0"/>
          <a:r>
            <a:rPr lang="tr-TR" dirty="0" smtClean="0">
              <a:latin typeface="Calibri"/>
              <a:cs typeface="Calibri"/>
            </a:rPr>
            <a:t>dersi destekleyici bilgisayar tabanlı içeriklerdir.</a:t>
          </a:r>
          <a:endParaRPr lang="tr-TR" dirty="0">
            <a:latin typeface="Calibri"/>
            <a:cs typeface="Calibri"/>
          </a:endParaRPr>
        </a:p>
      </dgm:t>
    </dgm:pt>
    <dgm:pt modelId="{84EB57D6-417A-3D48-9037-C7FF2804102D}" type="parTrans" cxnId="{8179AF99-BD13-EA4D-A803-A5D9DAF07DE2}">
      <dgm:prSet/>
      <dgm:spPr/>
      <dgm:t>
        <a:bodyPr/>
        <a:lstStyle/>
        <a:p>
          <a:endParaRPr lang="en-US">
            <a:latin typeface="Calibri"/>
            <a:cs typeface="Calibri"/>
          </a:endParaRPr>
        </a:p>
      </dgm:t>
    </dgm:pt>
    <dgm:pt modelId="{D5348051-5EF6-2C46-B9A7-FA85E985E63F}" type="sibTrans" cxnId="{8179AF99-BD13-EA4D-A803-A5D9DAF07DE2}">
      <dgm:prSet/>
      <dgm:spPr/>
      <dgm:t>
        <a:bodyPr/>
        <a:lstStyle/>
        <a:p>
          <a:endParaRPr lang="en-US">
            <a:latin typeface="Calibri"/>
            <a:cs typeface="Calibri"/>
          </a:endParaRPr>
        </a:p>
      </dgm:t>
    </dgm:pt>
    <dgm:pt modelId="{DB7B52F5-6399-6B42-ACC9-BCA46AE431CB}" type="pres">
      <dgm:prSet presAssocID="{AB6A3250-415C-2F49-95B0-9087AFB155C6}" presName="linear" presStyleCnt="0">
        <dgm:presLayoutVars>
          <dgm:dir/>
          <dgm:animLvl val="lvl"/>
          <dgm:resizeHandles val="exact"/>
        </dgm:presLayoutVars>
      </dgm:prSet>
      <dgm:spPr/>
      <dgm:t>
        <a:bodyPr/>
        <a:lstStyle/>
        <a:p>
          <a:endParaRPr lang="en-US"/>
        </a:p>
      </dgm:t>
    </dgm:pt>
    <dgm:pt modelId="{24217CB3-08B6-D947-AFEA-D979E192A368}" type="pres">
      <dgm:prSet presAssocID="{850ABF2D-CD01-CB49-85E6-8C01CD5C4368}" presName="parentLin" presStyleCnt="0"/>
      <dgm:spPr/>
    </dgm:pt>
    <dgm:pt modelId="{04A60DA5-E07D-BD4D-8914-7CB624EAD8C6}" type="pres">
      <dgm:prSet presAssocID="{850ABF2D-CD01-CB49-85E6-8C01CD5C4368}" presName="parentLeftMargin" presStyleLbl="node1" presStyleIdx="0" presStyleCnt="2"/>
      <dgm:spPr/>
      <dgm:t>
        <a:bodyPr/>
        <a:lstStyle/>
        <a:p>
          <a:endParaRPr lang="en-US"/>
        </a:p>
      </dgm:t>
    </dgm:pt>
    <dgm:pt modelId="{CE2DB9D1-1EFE-CE43-8AC3-ABEF36AC9F2F}" type="pres">
      <dgm:prSet presAssocID="{850ABF2D-CD01-CB49-85E6-8C01CD5C4368}" presName="parentText" presStyleLbl="node1" presStyleIdx="0" presStyleCnt="2" custLinFactNeighborY="-77733">
        <dgm:presLayoutVars>
          <dgm:chMax val="0"/>
          <dgm:bulletEnabled val="1"/>
        </dgm:presLayoutVars>
      </dgm:prSet>
      <dgm:spPr/>
      <dgm:t>
        <a:bodyPr/>
        <a:lstStyle/>
        <a:p>
          <a:endParaRPr lang="en-US"/>
        </a:p>
      </dgm:t>
    </dgm:pt>
    <dgm:pt modelId="{6C3C50D9-F36E-FB40-B6AC-9EA2CA3081CD}" type="pres">
      <dgm:prSet presAssocID="{850ABF2D-CD01-CB49-85E6-8C01CD5C4368}" presName="negativeSpace" presStyleCnt="0"/>
      <dgm:spPr/>
    </dgm:pt>
    <dgm:pt modelId="{3E679110-07FC-9749-BD98-F1DF5C6DE5BE}" type="pres">
      <dgm:prSet presAssocID="{850ABF2D-CD01-CB49-85E6-8C01CD5C4368}" presName="childText" presStyleLbl="conFgAcc1" presStyleIdx="0" presStyleCnt="2" custLinFactY="-14660" custLinFactNeighborY="-100000">
        <dgm:presLayoutVars>
          <dgm:bulletEnabled val="1"/>
        </dgm:presLayoutVars>
      </dgm:prSet>
      <dgm:spPr/>
      <dgm:t>
        <a:bodyPr/>
        <a:lstStyle/>
        <a:p>
          <a:endParaRPr lang="en-US"/>
        </a:p>
      </dgm:t>
    </dgm:pt>
    <dgm:pt modelId="{DC97472F-EB82-6143-BD95-B9E190EFC3B9}" type="pres">
      <dgm:prSet presAssocID="{992F9288-54A9-6E43-8C83-FAEEEE0E0187}" presName="spaceBetweenRectangles" presStyleCnt="0"/>
      <dgm:spPr/>
    </dgm:pt>
    <dgm:pt modelId="{487D523C-C3F7-CA4F-8ABF-F8F24731FDBB}" type="pres">
      <dgm:prSet presAssocID="{6FF1C61D-6423-EE47-B480-5843837CD978}" presName="parentLin" presStyleCnt="0"/>
      <dgm:spPr/>
    </dgm:pt>
    <dgm:pt modelId="{22D6B48E-413B-9240-9249-6CB708A82682}" type="pres">
      <dgm:prSet presAssocID="{6FF1C61D-6423-EE47-B480-5843837CD978}" presName="parentLeftMargin" presStyleLbl="node1" presStyleIdx="0" presStyleCnt="2"/>
      <dgm:spPr/>
      <dgm:t>
        <a:bodyPr/>
        <a:lstStyle/>
        <a:p>
          <a:endParaRPr lang="en-US"/>
        </a:p>
      </dgm:t>
    </dgm:pt>
    <dgm:pt modelId="{35BA3E2F-8F10-E24D-933A-381FC33BB0FE}" type="pres">
      <dgm:prSet presAssocID="{6FF1C61D-6423-EE47-B480-5843837CD978}" presName="parentText" presStyleLbl="node1" presStyleIdx="1" presStyleCnt="2" custLinFactNeighborY="-47242">
        <dgm:presLayoutVars>
          <dgm:chMax val="0"/>
          <dgm:bulletEnabled val="1"/>
        </dgm:presLayoutVars>
      </dgm:prSet>
      <dgm:spPr/>
      <dgm:t>
        <a:bodyPr/>
        <a:lstStyle/>
        <a:p>
          <a:endParaRPr lang="en-US"/>
        </a:p>
      </dgm:t>
    </dgm:pt>
    <dgm:pt modelId="{BA5754B2-736A-C54E-81BA-11BCF2F6038B}" type="pres">
      <dgm:prSet presAssocID="{6FF1C61D-6423-EE47-B480-5843837CD978}" presName="negativeSpace" presStyleCnt="0"/>
      <dgm:spPr/>
    </dgm:pt>
    <dgm:pt modelId="{A0B01DBD-C553-A642-A024-63D69DE5E80A}" type="pres">
      <dgm:prSet presAssocID="{6FF1C61D-6423-EE47-B480-5843837CD978}" presName="childText" presStyleLbl="conFgAcc1" presStyleIdx="1" presStyleCnt="2" custLinFactNeighborY="-94486">
        <dgm:presLayoutVars>
          <dgm:bulletEnabled val="1"/>
        </dgm:presLayoutVars>
      </dgm:prSet>
      <dgm:spPr/>
    </dgm:pt>
  </dgm:ptLst>
  <dgm:cxnLst>
    <dgm:cxn modelId="{DE4A4A29-8A89-437B-844B-5177B1FA487C}" type="presOf" srcId="{A6F4E4C2-CA85-9C4E-A0AE-23605D42F143}" destId="{3E679110-07FC-9749-BD98-F1DF5C6DE5BE}" srcOrd="0" destOrd="3" presId="urn:microsoft.com/office/officeart/2005/8/layout/list1"/>
    <dgm:cxn modelId="{ACD73875-55C4-9C4F-B3CE-8E6DE137420B}" srcId="{850ABF2D-CD01-CB49-85E6-8C01CD5C4368}" destId="{A6F4E4C2-CA85-9C4E-A0AE-23605D42F143}" srcOrd="3" destOrd="0" parTransId="{CBDB26F6-9ED5-0B46-B3B0-1DE2B4C1337F}" sibTransId="{706F7282-F0F5-1343-AF8C-AEF498B49CC3}"/>
    <dgm:cxn modelId="{B85811D7-8BE7-EA4F-BF3D-BC59DABD1C0E}" srcId="{AB6A3250-415C-2F49-95B0-9087AFB155C6}" destId="{850ABF2D-CD01-CB49-85E6-8C01CD5C4368}" srcOrd="0" destOrd="0" parTransId="{C91E18B0-3BE0-6D42-B739-56E721F74170}" sibTransId="{992F9288-54A9-6E43-8C83-FAEEEE0E0187}"/>
    <dgm:cxn modelId="{8ABFD4D6-B091-4C15-82C4-E21C26B18183}" type="presOf" srcId="{CBFC5914-ABDB-8C46-9098-CB97ED71A0B6}" destId="{3E679110-07FC-9749-BD98-F1DF5C6DE5BE}" srcOrd="0" destOrd="1" presId="urn:microsoft.com/office/officeart/2005/8/layout/list1"/>
    <dgm:cxn modelId="{209B6948-2545-474C-A2EA-734076E8A3C4}" type="presOf" srcId="{6FF1C61D-6423-EE47-B480-5843837CD978}" destId="{22D6B48E-413B-9240-9249-6CB708A82682}" srcOrd="0" destOrd="0" presId="urn:microsoft.com/office/officeart/2005/8/layout/list1"/>
    <dgm:cxn modelId="{8C73DDFD-DACE-47AA-A596-9A0E7250F193}" type="presOf" srcId="{AB6A3250-415C-2F49-95B0-9087AFB155C6}" destId="{DB7B52F5-6399-6B42-ACC9-BCA46AE431CB}" srcOrd="0" destOrd="0" presId="urn:microsoft.com/office/officeart/2005/8/layout/list1"/>
    <dgm:cxn modelId="{7AA877D2-D000-450B-B0D4-6E90E10827E6}" type="presOf" srcId="{AB523CD3-4180-6E46-B526-F9D1A7E99A8F}" destId="{3E679110-07FC-9749-BD98-F1DF5C6DE5BE}" srcOrd="0" destOrd="2" presId="urn:microsoft.com/office/officeart/2005/8/layout/list1"/>
    <dgm:cxn modelId="{0E2AD985-4A55-204A-9DF2-A1B511F4D854}" srcId="{850ABF2D-CD01-CB49-85E6-8C01CD5C4368}" destId="{AB523CD3-4180-6E46-B526-F9D1A7E99A8F}" srcOrd="2" destOrd="0" parTransId="{591DA7AE-432F-FC4D-BAD8-31C21146F7C7}" sibTransId="{18EC81C7-D24F-6F41-A443-CDC2938F2E60}"/>
    <dgm:cxn modelId="{DEC3C546-7701-4D63-A6F8-EF114D5F68B6}" type="presOf" srcId="{850ABF2D-CD01-CB49-85E6-8C01CD5C4368}" destId="{04A60DA5-E07D-BD4D-8914-7CB624EAD8C6}" srcOrd="0" destOrd="0" presId="urn:microsoft.com/office/officeart/2005/8/layout/list1"/>
    <dgm:cxn modelId="{4CC9DFEA-6001-444C-8463-456F3CC602E3}" srcId="{850ABF2D-CD01-CB49-85E6-8C01CD5C4368}" destId="{8AB28C6F-2980-D146-97DB-A613D16157A4}" srcOrd="0" destOrd="0" parTransId="{3817E785-B109-1247-8C18-7F5F48080FF4}" sibTransId="{21686C4D-98D1-4143-94D5-387B6392AA13}"/>
    <dgm:cxn modelId="{8179AF99-BD13-EA4D-A803-A5D9DAF07DE2}" srcId="{AB6A3250-415C-2F49-95B0-9087AFB155C6}" destId="{6FF1C61D-6423-EE47-B480-5843837CD978}" srcOrd="1" destOrd="0" parTransId="{84EB57D6-417A-3D48-9037-C7FF2804102D}" sibTransId="{D5348051-5EF6-2C46-B9A7-FA85E985E63F}"/>
    <dgm:cxn modelId="{6B8E494D-407E-4986-865B-D24213E07DB4}" type="presOf" srcId="{6FF1C61D-6423-EE47-B480-5843837CD978}" destId="{35BA3E2F-8F10-E24D-933A-381FC33BB0FE}" srcOrd="1" destOrd="0" presId="urn:microsoft.com/office/officeart/2005/8/layout/list1"/>
    <dgm:cxn modelId="{8ADC8301-C106-4568-A67A-BDDA8881EDD2}" type="presOf" srcId="{850ABF2D-CD01-CB49-85E6-8C01CD5C4368}" destId="{CE2DB9D1-1EFE-CE43-8AC3-ABEF36AC9F2F}" srcOrd="1" destOrd="0" presId="urn:microsoft.com/office/officeart/2005/8/layout/list1"/>
    <dgm:cxn modelId="{A6BA50DE-AD96-4ECA-A839-0B392C4AC60F}" type="presOf" srcId="{8AB28C6F-2980-D146-97DB-A613D16157A4}" destId="{3E679110-07FC-9749-BD98-F1DF5C6DE5BE}" srcOrd="0" destOrd="0" presId="urn:microsoft.com/office/officeart/2005/8/layout/list1"/>
    <dgm:cxn modelId="{3556307F-13DA-EF4C-A441-BB0BC91AE036}" srcId="{850ABF2D-CD01-CB49-85E6-8C01CD5C4368}" destId="{CBFC5914-ABDB-8C46-9098-CB97ED71A0B6}" srcOrd="1" destOrd="0" parTransId="{32F41414-60DC-5A43-933D-74A35A94593A}" sibTransId="{B7382AC0-270D-BC4F-83C3-878603BC2870}"/>
    <dgm:cxn modelId="{BEE5163A-B3F4-4F93-8194-39BEFFA81E0A}" type="presParOf" srcId="{DB7B52F5-6399-6B42-ACC9-BCA46AE431CB}" destId="{24217CB3-08B6-D947-AFEA-D979E192A368}" srcOrd="0" destOrd="0" presId="urn:microsoft.com/office/officeart/2005/8/layout/list1"/>
    <dgm:cxn modelId="{EDB5B45D-7D9E-4F9B-B6D8-C2F4D06427C5}" type="presParOf" srcId="{24217CB3-08B6-D947-AFEA-D979E192A368}" destId="{04A60DA5-E07D-BD4D-8914-7CB624EAD8C6}" srcOrd="0" destOrd="0" presId="urn:microsoft.com/office/officeart/2005/8/layout/list1"/>
    <dgm:cxn modelId="{1E2F35C8-B0D3-4D5A-99B0-2B26A8BD7F76}" type="presParOf" srcId="{24217CB3-08B6-D947-AFEA-D979E192A368}" destId="{CE2DB9D1-1EFE-CE43-8AC3-ABEF36AC9F2F}" srcOrd="1" destOrd="0" presId="urn:microsoft.com/office/officeart/2005/8/layout/list1"/>
    <dgm:cxn modelId="{5676D4CA-C774-4E35-984D-B6D8CAABEBE9}" type="presParOf" srcId="{DB7B52F5-6399-6B42-ACC9-BCA46AE431CB}" destId="{6C3C50D9-F36E-FB40-B6AC-9EA2CA3081CD}" srcOrd="1" destOrd="0" presId="urn:microsoft.com/office/officeart/2005/8/layout/list1"/>
    <dgm:cxn modelId="{3CE1D6CE-0092-4E8F-94B6-AEEC6216AE53}" type="presParOf" srcId="{DB7B52F5-6399-6B42-ACC9-BCA46AE431CB}" destId="{3E679110-07FC-9749-BD98-F1DF5C6DE5BE}" srcOrd="2" destOrd="0" presId="urn:microsoft.com/office/officeart/2005/8/layout/list1"/>
    <dgm:cxn modelId="{F2C258BB-EF07-4557-9B8D-20A3E9A6E1FE}" type="presParOf" srcId="{DB7B52F5-6399-6B42-ACC9-BCA46AE431CB}" destId="{DC97472F-EB82-6143-BD95-B9E190EFC3B9}" srcOrd="3" destOrd="0" presId="urn:microsoft.com/office/officeart/2005/8/layout/list1"/>
    <dgm:cxn modelId="{BF6A6821-4483-49A3-8761-DA6118B7ACDF}" type="presParOf" srcId="{DB7B52F5-6399-6B42-ACC9-BCA46AE431CB}" destId="{487D523C-C3F7-CA4F-8ABF-F8F24731FDBB}" srcOrd="4" destOrd="0" presId="urn:microsoft.com/office/officeart/2005/8/layout/list1"/>
    <dgm:cxn modelId="{BAA93276-AFD7-4B16-81EA-CF53B5BA82FF}" type="presParOf" srcId="{487D523C-C3F7-CA4F-8ABF-F8F24731FDBB}" destId="{22D6B48E-413B-9240-9249-6CB708A82682}" srcOrd="0" destOrd="0" presId="urn:microsoft.com/office/officeart/2005/8/layout/list1"/>
    <dgm:cxn modelId="{47E02D2E-C1EF-4B83-AB01-B88AB1C1FA1A}" type="presParOf" srcId="{487D523C-C3F7-CA4F-8ABF-F8F24731FDBB}" destId="{35BA3E2F-8F10-E24D-933A-381FC33BB0FE}" srcOrd="1" destOrd="0" presId="urn:microsoft.com/office/officeart/2005/8/layout/list1"/>
    <dgm:cxn modelId="{FBD1FC5E-9369-4E05-95B5-3D4F095296D5}" type="presParOf" srcId="{DB7B52F5-6399-6B42-ACC9-BCA46AE431CB}" destId="{BA5754B2-736A-C54E-81BA-11BCF2F6038B}" srcOrd="5" destOrd="0" presId="urn:microsoft.com/office/officeart/2005/8/layout/list1"/>
    <dgm:cxn modelId="{268EB123-40D8-47A9-99E4-9D218D5C5C33}" type="presParOf" srcId="{DB7B52F5-6399-6B42-ACC9-BCA46AE431CB}" destId="{A0B01DBD-C553-A642-A024-63D69DE5E80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D8D9D89-C01C-4D44-8727-4FC9E87534B0}" type="doc">
      <dgm:prSet loTypeId="urn:microsoft.com/office/officeart/2005/8/layout/process4" loCatId="process" qsTypeId="urn:microsoft.com/office/officeart/2005/8/quickstyle/simple3" qsCatId="simple" csTypeId="urn:microsoft.com/office/officeart/2005/8/colors/accent6_4" csCatId="accent6" phldr="1"/>
      <dgm:spPr/>
      <dgm:t>
        <a:bodyPr/>
        <a:lstStyle/>
        <a:p>
          <a:endParaRPr lang="tr-TR"/>
        </a:p>
      </dgm:t>
    </dgm:pt>
    <dgm:pt modelId="{91EE9684-A98C-4EAF-92CC-69C04CE50702}">
      <dgm:prSet phldrT="[Metin]" custT="1">
        <dgm:style>
          <a:lnRef idx="1">
            <a:schemeClr val="accent1"/>
          </a:lnRef>
          <a:fillRef idx="2">
            <a:schemeClr val="accent1"/>
          </a:fillRef>
          <a:effectRef idx="1">
            <a:schemeClr val="accent1"/>
          </a:effectRef>
          <a:fontRef idx="minor">
            <a:schemeClr val="dk1"/>
          </a:fontRef>
        </dgm:style>
      </dgm:prSet>
      <dgm:spPr/>
      <dgm:t>
        <a:bodyPr/>
        <a:lstStyle/>
        <a:p>
          <a:r>
            <a:rPr lang="tr-TR" sz="1600" b="0" dirty="0" smtClean="0">
              <a:latin typeface="Calibri" pitchFamily="34" charset="0"/>
              <a:cs typeface="Calibri" pitchFamily="34" charset="0"/>
            </a:rPr>
            <a:t>Etkileşimli e-Kitap, animasyon, video, sunu, e-Sınav, eğitsel oyunlar, interaktif haritalar…</a:t>
          </a:r>
          <a:r>
            <a:rPr lang="tr-TR" sz="1600" b="0" dirty="0" err="1" smtClean="0">
              <a:latin typeface="Calibri" pitchFamily="34" charset="0"/>
              <a:cs typeface="Calibri" pitchFamily="34" charset="0"/>
            </a:rPr>
            <a:t>vb</a:t>
          </a:r>
          <a:r>
            <a:rPr lang="tr-TR" sz="1600" b="0" dirty="0" smtClean="0">
              <a:latin typeface="Calibri" pitchFamily="34" charset="0"/>
              <a:cs typeface="Calibri" pitchFamily="34" charset="0"/>
            </a:rPr>
            <a:t> türlerde bilgi nesneleri ve öğrenme nesnelerinden oluşacaktır.</a:t>
          </a:r>
          <a:endParaRPr lang="tr-TR" sz="1600" b="0" dirty="0">
            <a:latin typeface="Calibri" pitchFamily="34" charset="0"/>
            <a:cs typeface="Calibri" pitchFamily="34" charset="0"/>
          </a:endParaRPr>
        </a:p>
      </dgm:t>
    </dgm:pt>
    <dgm:pt modelId="{4F3A1CFE-14B1-4D7D-B380-AE8FA2116775}" type="parTrans" cxnId="{2255F5C4-7B7A-4E54-B5C8-2E93ED806611}">
      <dgm:prSet/>
      <dgm:spPr/>
      <dgm:t>
        <a:bodyPr/>
        <a:lstStyle/>
        <a:p>
          <a:endParaRPr lang="tr-TR" sz="1600" b="0">
            <a:solidFill>
              <a:schemeClr val="tx1"/>
            </a:solidFill>
            <a:latin typeface="Calibri" pitchFamily="34" charset="0"/>
            <a:cs typeface="Calibri" pitchFamily="34" charset="0"/>
          </a:endParaRPr>
        </a:p>
      </dgm:t>
    </dgm:pt>
    <dgm:pt modelId="{93D29C57-CA72-4921-A36E-D17D5669C657}" type="sibTrans" cxnId="{2255F5C4-7B7A-4E54-B5C8-2E93ED806611}">
      <dgm:prSet custT="1"/>
      <dgm:spPr/>
      <dgm:t>
        <a:bodyPr/>
        <a:lstStyle/>
        <a:p>
          <a:endParaRPr lang="tr-TR" sz="3200" b="0">
            <a:solidFill>
              <a:schemeClr val="tx1"/>
            </a:solidFill>
            <a:latin typeface="Calibri" pitchFamily="34" charset="0"/>
            <a:cs typeface="Calibri" pitchFamily="34" charset="0"/>
          </a:endParaRPr>
        </a:p>
      </dgm:t>
    </dgm:pt>
    <dgm:pt modelId="{04234271-8ABF-4A29-AB25-C24597168AD5}">
      <dgm:prSet phldrT="[Metin]" custT="1">
        <dgm:style>
          <a:lnRef idx="1">
            <a:schemeClr val="accent1"/>
          </a:lnRef>
          <a:fillRef idx="2">
            <a:schemeClr val="accent1"/>
          </a:fillRef>
          <a:effectRef idx="1">
            <a:schemeClr val="accent1"/>
          </a:effectRef>
          <a:fontRef idx="minor">
            <a:schemeClr val="dk1"/>
          </a:fontRef>
        </dgm:style>
      </dgm:prSet>
      <dgm:spPr/>
      <dgm:t>
        <a:bodyPr/>
        <a:lstStyle/>
        <a:p>
          <a:r>
            <a:rPr lang="tr-TR" sz="1600" b="0" smtClean="0">
              <a:latin typeface="Calibri" pitchFamily="34" charset="0"/>
              <a:cs typeface="Calibri" pitchFamily="34" charset="0"/>
            </a:rPr>
            <a:t>Yardımcı birer ders materyali olarak sınıflarımızda öğretimi desteklemek amacıyla kullanılacaktır.</a:t>
          </a:r>
          <a:endParaRPr lang="tr-TR" sz="1600" b="0" dirty="0">
            <a:latin typeface="Calibri" pitchFamily="34" charset="0"/>
            <a:cs typeface="Calibri" pitchFamily="34" charset="0"/>
          </a:endParaRPr>
        </a:p>
      </dgm:t>
    </dgm:pt>
    <dgm:pt modelId="{E17B8207-995E-477F-9003-1D6F01C00434}" type="parTrans" cxnId="{DCFC6E86-1FAC-4BCA-83CA-94F2F2D0F864}">
      <dgm:prSet/>
      <dgm:spPr/>
      <dgm:t>
        <a:bodyPr/>
        <a:lstStyle/>
        <a:p>
          <a:endParaRPr lang="tr-TR" sz="1600" b="0">
            <a:solidFill>
              <a:schemeClr val="tx1"/>
            </a:solidFill>
            <a:latin typeface="Calibri" pitchFamily="34" charset="0"/>
            <a:cs typeface="Calibri" pitchFamily="34" charset="0"/>
          </a:endParaRPr>
        </a:p>
      </dgm:t>
    </dgm:pt>
    <dgm:pt modelId="{6305F475-A9CB-46E3-A93F-77A54404396E}" type="sibTrans" cxnId="{DCFC6E86-1FAC-4BCA-83CA-94F2F2D0F864}">
      <dgm:prSet custT="1"/>
      <dgm:spPr/>
      <dgm:t>
        <a:bodyPr/>
        <a:lstStyle/>
        <a:p>
          <a:endParaRPr lang="tr-TR" sz="3200" b="0">
            <a:solidFill>
              <a:schemeClr val="tx1"/>
            </a:solidFill>
            <a:latin typeface="Calibri" pitchFamily="34" charset="0"/>
            <a:cs typeface="Calibri" pitchFamily="34" charset="0"/>
          </a:endParaRPr>
        </a:p>
      </dgm:t>
    </dgm:pt>
    <dgm:pt modelId="{08E3EB05-36ED-4B21-A96D-CC0AF1AF7E40}">
      <dgm:prSet phldrT="[Metin]" custT="1">
        <dgm:style>
          <a:lnRef idx="1">
            <a:schemeClr val="accent1"/>
          </a:lnRef>
          <a:fillRef idx="2">
            <a:schemeClr val="accent1"/>
          </a:fillRef>
          <a:effectRef idx="1">
            <a:schemeClr val="accent1"/>
          </a:effectRef>
          <a:fontRef idx="minor">
            <a:schemeClr val="dk1"/>
          </a:fontRef>
        </dgm:style>
      </dgm:prSet>
      <dgm:spPr/>
      <dgm:t>
        <a:bodyPr/>
        <a:lstStyle/>
        <a:p>
          <a:r>
            <a:rPr lang="tr-TR" sz="1600" b="0" dirty="0" smtClean="0">
              <a:latin typeface="Calibri" pitchFamily="34" charset="0"/>
              <a:cs typeface="Calibri" pitchFamily="34" charset="0"/>
            </a:rPr>
            <a:t>Okullarımızdaki öğretmenlerimiz ve içerik sağlayıcı firmalar üretileceklerdir. </a:t>
          </a:r>
          <a:endParaRPr lang="tr-TR" sz="1600" b="0" dirty="0">
            <a:latin typeface="Calibri" pitchFamily="34" charset="0"/>
            <a:cs typeface="Calibri" pitchFamily="34" charset="0"/>
          </a:endParaRPr>
        </a:p>
      </dgm:t>
    </dgm:pt>
    <dgm:pt modelId="{4C603849-DA68-4E9C-8F5B-F82406227852}" type="parTrans" cxnId="{5458834E-1C45-40B6-90AB-CDD61040F2A0}">
      <dgm:prSet/>
      <dgm:spPr/>
      <dgm:t>
        <a:bodyPr/>
        <a:lstStyle/>
        <a:p>
          <a:endParaRPr lang="tr-TR" sz="1600" b="0">
            <a:solidFill>
              <a:schemeClr val="tx1"/>
            </a:solidFill>
            <a:latin typeface="Calibri" pitchFamily="34" charset="0"/>
            <a:cs typeface="Calibri" pitchFamily="34" charset="0"/>
          </a:endParaRPr>
        </a:p>
      </dgm:t>
    </dgm:pt>
    <dgm:pt modelId="{540296B6-C779-4998-96B7-8A3DCAF5F7EA}" type="sibTrans" cxnId="{5458834E-1C45-40B6-90AB-CDD61040F2A0}">
      <dgm:prSet/>
      <dgm:spPr/>
      <dgm:t>
        <a:bodyPr/>
        <a:lstStyle/>
        <a:p>
          <a:endParaRPr lang="tr-TR" sz="1600" b="0">
            <a:solidFill>
              <a:schemeClr val="tx1"/>
            </a:solidFill>
            <a:latin typeface="Calibri" pitchFamily="34" charset="0"/>
            <a:cs typeface="Calibri" pitchFamily="34" charset="0"/>
          </a:endParaRPr>
        </a:p>
      </dgm:t>
    </dgm:pt>
    <dgm:pt modelId="{C6BF000C-D8A1-4A75-BFBD-C4EE7D7AFB4C}" type="pres">
      <dgm:prSet presAssocID="{9D8D9D89-C01C-4D44-8727-4FC9E87534B0}" presName="Name0" presStyleCnt="0">
        <dgm:presLayoutVars>
          <dgm:dir/>
          <dgm:animLvl val="lvl"/>
          <dgm:resizeHandles val="exact"/>
        </dgm:presLayoutVars>
      </dgm:prSet>
      <dgm:spPr/>
      <dgm:t>
        <a:bodyPr/>
        <a:lstStyle/>
        <a:p>
          <a:endParaRPr lang="tr-TR"/>
        </a:p>
      </dgm:t>
    </dgm:pt>
    <dgm:pt modelId="{EB6ED4D5-15F7-4248-BC6B-ABF0F0F64A99}" type="pres">
      <dgm:prSet presAssocID="{08E3EB05-36ED-4B21-A96D-CC0AF1AF7E40}" presName="boxAndChildren" presStyleCnt="0"/>
      <dgm:spPr/>
      <dgm:t>
        <a:bodyPr/>
        <a:lstStyle/>
        <a:p>
          <a:endParaRPr lang="tr-TR"/>
        </a:p>
      </dgm:t>
    </dgm:pt>
    <dgm:pt modelId="{1D433A50-5EB1-425D-8F90-BF4EB100D36F}" type="pres">
      <dgm:prSet presAssocID="{08E3EB05-36ED-4B21-A96D-CC0AF1AF7E40}" presName="parentTextBox" presStyleLbl="node1" presStyleIdx="0" presStyleCnt="3"/>
      <dgm:spPr/>
      <dgm:t>
        <a:bodyPr/>
        <a:lstStyle/>
        <a:p>
          <a:endParaRPr lang="tr-TR"/>
        </a:p>
      </dgm:t>
    </dgm:pt>
    <dgm:pt modelId="{FE22370C-98C5-4B11-A962-E7654FA3AC73}" type="pres">
      <dgm:prSet presAssocID="{6305F475-A9CB-46E3-A93F-77A54404396E}" presName="sp" presStyleCnt="0"/>
      <dgm:spPr/>
      <dgm:t>
        <a:bodyPr/>
        <a:lstStyle/>
        <a:p>
          <a:endParaRPr lang="tr-TR"/>
        </a:p>
      </dgm:t>
    </dgm:pt>
    <dgm:pt modelId="{58F0B5DB-71D2-474C-9369-B9414A436324}" type="pres">
      <dgm:prSet presAssocID="{04234271-8ABF-4A29-AB25-C24597168AD5}" presName="arrowAndChildren" presStyleCnt="0"/>
      <dgm:spPr/>
      <dgm:t>
        <a:bodyPr/>
        <a:lstStyle/>
        <a:p>
          <a:endParaRPr lang="tr-TR"/>
        </a:p>
      </dgm:t>
    </dgm:pt>
    <dgm:pt modelId="{BF0042B7-A601-4BC7-A9D3-2592AA9ED2E4}" type="pres">
      <dgm:prSet presAssocID="{04234271-8ABF-4A29-AB25-C24597168AD5}" presName="parentTextArrow" presStyleLbl="node1" presStyleIdx="1" presStyleCnt="3"/>
      <dgm:spPr/>
      <dgm:t>
        <a:bodyPr/>
        <a:lstStyle/>
        <a:p>
          <a:endParaRPr lang="tr-TR"/>
        </a:p>
      </dgm:t>
    </dgm:pt>
    <dgm:pt modelId="{8BCD9B06-FFD7-4CBF-A893-59882E3C70D8}" type="pres">
      <dgm:prSet presAssocID="{93D29C57-CA72-4921-A36E-D17D5669C657}" presName="sp" presStyleCnt="0"/>
      <dgm:spPr/>
      <dgm:t>
        <a:bodyPr/>
        <a:lstStyle/>
        <a:p>
          <a:endParaRPr lang="tr-TR"/>
        </a:p>
      </dgm:t>
    </dgm:pt>
    <dgm:pt modelId="{C94A3465-481E-4FF0-835D-B30CB41A9A81}" type="pres">
      <dgm:prSet presAssocID="{91EE9684-A98C-4EAF-92CC-69C04CE50702}" presName="arrowAndChildren" presStyleCnt="0"/>
      <dgm:spPr/>
      <dgm:t>
        <a:bodyPr/>
        <a:lstStyle/>
        <a:p>
          <a:endParaRPr lang="tr-TR"/>
        </a:p>
      </dgm:t>
    </dgm:pt>
    <dgm:pt modelId="{EF5D938B-E93A-43F1-A4B5-976E75FBCF20}" type="pres">
      <dgm:prSet presAssocID="{91EE9684-A98C-4EAF-92CC-69C04CE50702}" presName="parentTextArrow" presStyleLbl="node1" presStyleIdx="2" presStyleCnt="3" custLinFactNeighborX="719" custLinFactNeighborY="-44426"/>
      <dgm:spPr/>
      <dgm:t>
        <a:bodyPr/>
        <a:lstStyle/>
        <a:p>
          <a:endParaRPr lang="tr-TR"/>
        </a:p>
      </dgm:t>
    </dgm:pt>
  </dgm:ptLst>
  <dgm:cxnLst>
    <dgm:cxn modelId="{F4B74E64-4072-4F8D-8F07-4315988F650C}" type="presOf" srcId="{91EE9684-A98C-4EAF-92CC-69C04CE50702}" destId="{EF5D938B-E93A-43F1-A4B5-976E75FBCF20}" srcOrd="0" destOrd="0" presId="urn:microsoft.com/office/officeart/2005/8/layout/process4"/>
    <dgm:cxn modelId="{C7618D66-7ADD-4EE1-8A85-4116D01FDD8F}" type="presOf" srcId="{04234271-8ABF-4A29-AB25-C24597168AD5}" destId="{BF0042B7-A601-4BC7-A9D3-2592AA9ED2E4}" srcOrd="0" destOrd="0" presId="urn:microsoft.com/office/officeart/2005/8/layout/process4"/>
    <dgm:cxn modelId="{F4E15AD8-7F11-451B-A626-A87F747DA215}" type="presOf" srcId="{08E3EB05-36ED-4B21-A96D-CC0AF1AF7E40}" destId="{1D433A50-5EB1-425D-8F90-BF4EB100D36F}" srcOrd="0" destOrd="0" presId="urn:microsoft.com/office/officeart/2005/8/layout/process4"/>
    <dgm:cxn modelId="{2255F5C4-7B7A-4E54-B5C8-2E93ED806611}" srcId="{9D8D9D89-C01C-4D44-8727-4FC9E87534B0}" destId="{91EE9684-A98C-4EAF-92CC-69C04CE50702}" srcOrd="0" destOrd="0" parTransId="{4F3A1CFE-14B1-4D7D-B380-AE8FA2116775}" sibTransId="{93D29C57-CA72-4921-A36E-D17D5669C657}"/>
    <dgm:cxn modelId="{DCFC6E86-1FAC-4BCA-83CA-94F2F2D0F864}" srcId="{9D8D9D89-C01C-4D44-8727-4FC9E87534B0}" destId="{04234271-8ABF-4A29-AB25-C24597168AD5}" srcOrd="1" destOrd="0" parTransId="{E17B8207-995E-477F-9003-1D6F01C00434}" sibTransId="{6305F475-A9CB-46E3-A93F-77A54404396E}"/>
    <dgm:cxn modelId="{CB2A88B0-D050-43A6-B397-D4CF587C17F3}" type="presOf" srcId="{9D8D9D89-C01C-4D44-8727-4FC9E87534B0}" destId="{C6BF000C-D8A1-4A75-BFBD-C4EE7D7AFB4C}" srcOrd="0" destOrd="0" presId="urn:microsoft.com/office/officeart/2005/8/layout/process4"/>
    <dgm:cxn modelId="{5458834E-1C45-40B6-90AB-CDD61040F2A0}" srcId="{9D8D9D89-C01C-4D44-8727-4FC9E87534B0}" destId="{08E3EB05-36ED-4B21-A96D-CC0AF1AF7E40}" srcOrd="2" destOrd="0" parTransId="{4C603849-DA68-4E9C-8F5B-F82406227852}" sibTransId="{540296B6-C779-4998-96B7-8A3DCAF5F7EA}"/>
    <dgm:cxn modelId="{554912C1-92BE-4A2E-BFE7-E8FB2B8BB224}" type="presParOf" srcId="{C6BF000C-D8A1-4A75-BFBD-C4EE7D7AFB4C}" destId="{EB6ED4D5-15F7-4248-BC6B-ABF0F0F64A99}" srcOrd="0" destOrd="0" presId="urn:microsoft.com/office/officeart/2005/8/layout/process4"/>
    <dgm:cxn modelId="{F522E228-0972-4B5F-BC2B-327AE22C13F2}" type="presParOf" srcId="{EB6ED4D5-15F7-4248-BC6B-ABF0F0F64A99}" destId="{1D433A50-5EB1-425D-8F90-BF4EB100D36F}" srcOrd="0" destOrd="0" presId="urn:microsoft.com/office/officeart/2005/8/layout/process4"/>
    <dgm:cxn modelId="{F18EFDDC-D23F-4669-B314-C0F6B721D574}" type="presParOf" srcId="{C6BF000C-D8A1-4A75-BFBD-C4EE7D7AFB4C}" destId="{FE22370C-98C5-4B11-A962-E7654FA3AC73}" srcOrd="1" destOrd="0" presId="urn:microsoft.com/office/officeart/2005/8/layout/process4"/>
    <dgm:cxn modelId="{2C014BB5-BCD0-40BE-9EE5-C78E9E2B5991}" type="presParOf" srcId="{C6BF000C-D8A1-4A75-BFBD-C4EE7D7AFB4C}" destId="{58F0B5DB-71D2-474C-9369-B9414A436324}" srcOrd="2" destOrd="0" presId="urn:microsoft.com/office/officeart/2005/8/layout/process4"/>
    <dgm:cxn modelId="{DC3599A4-DF1F-409A-AD98-3A16D153404D}" type="presParOf" srcId="{58F0B5DB-71D2-474C-9369-B9414A436324}" destId="{BF0042B7-A601-4BC7-A9D3-2592AA9ED2E4}" srcOrd="0" destOrd="0" presId="urn:microsoft.com/office/officeart/2005/8/layout/process4"/>
    <dgm:cxn modelId="{485174FC-A75A-45CC-A9AA-63D57717E4AA}" type="presParOf" srcId="{C6BF000C-D8A1-4A75-BFBD-C4EE7D7AFB4C}" destId="{8BCD9B06-FFD7-4CBF-A893-59882E3C70D8}" srcOrd="3" destOrd="0" presId="urn:microsoft.com/office/officeart/2005/8/layout/process4"/>
    <dgm:cxn modelId="{F21820E0-5D47-41E7-9772-C1468FCCC660}" type="presParOf" srcId="{C6BF000C-D8A1-4A75-BFBD-C4EE7D7AFB4C}" destId="{C94A3465-481E-4FF0-835D-B30CB41A9A81}" srcOrd="4" destOrd="0" presId="urn:microsoft.com/office/officeart/2005/8/layout/process4"/>
    <dgm:cxn modelId="{D731FF07-144E-4087-84CA-3535839D902A}" type="presParOf" srcId="{C94A3465-481E-4FF0-835D-B30CB41A9A81}" destId="{EF5D938B-E93A-43F1-A4B5-976E75FBCF2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ACAC06B-22A2-46FB-B44D-EAFE8F9D698B}" type="doc">
      <dgm:prSet loTypeId="urn:microsoft.com/office/officeart/2008/layout/HorizontalMultiLevelHierarchy" loCatId="hierarchy" qsTypeId="urn:microsoft.com/office/officeart/2005/8/quickstyle/simple3" qsCatId="simple" csTypeId="urn:microsoft.com/office/officeart/2005/8/colors/colorful5" csCatId="colorful" phldr="1"/>
      <dgm:spPr/>
      <dgm:t>
        <a:bodyPr/>
        <a:lstStyle/>
        <a:p>
          <a:endParaRPr lang="tr-TR"/>
        </a:p>
      </dgm:t>
    </dgm:pt>
    <dgm:pt modelId="{F5E14276-07B9-430D-9D0B-0A209220A0F3}">
      <dgm:prSet phldrT="[Metin]" custT="1"/>
      <dgm:spPr/>
      <dgm:t>
        <a:bodyPr/>
        <a:lstStyle/>
        <a:p>
          <a:r>
            <a:rPr lang="tr-TR" sz="1600" b="1" smtClean="0">
              <a:latin typeface="Calibri" pitchFamily="34" charset="0"/>
              <a:cs typeface="Calibri" pitchFamily="34" charset="0"/>
            </a:rPr>
            <a:t>e-İçeriklerin Üretilmesi ve Yönetilmesi</a:t>
          </a:r>
          <a:endParaRPr lang="tr-TR" sz="1600" b="1" dirty="0">
            <a:latin typeface="Calibri" pitchFamily="34" charset="0"/>
            <a:cs typeface="Calibri" pitchFamily="34" charset="0"/>
          </a:endParaRPr>
        </a:p>
      </dgm:t>
    </dgm:pt>
    <dgm:pt modelId="{8DF1042E-9F38-402A-A531-F3D91753AEF9}" type="parTrans" cxnId="{F4CE222E-915F-439F-97B7-05CE5A8FF18C}">
      <dgm:prSet/>
      <dgm:spPr/>
      <dgm:t>
        <a:bodyPr/>
        <a:lstStyle/>
        <a:p>
          <a:endParaRPr lang="tr-TR" sz="2800" b="1">
            <a:latin typeface="Calibri" pitchFamily="34" charset="0"/>
            <a:cs typeface="Calibri" pitchFamily="34" charset="0"/>
          </a:endParaRPr>
        </a:p>
      </dgm:t>
    </dgm:pt>
    <dgm:pt modelId="{1AABE86E-6C6C-4C97-8FAA-DF388522A929}" type="sibTrans" cxnId="{F4CE222E-915F-439F-97B7-05CE5A8FF18C}">
      <dgm:prSet/>
      <dgm:spPr/>
      <dgm:t>
        <a:bodyPr/>
        <a:lstStyle/>
        <a:p>
          <a:endParaRPr lang="tr-TR" sz="2800" b="1">
            <a:latin typeface="Calibri" pitchFamily="34" charset="0"/>
            <a:cs typeface="Calibri" pitchFamily="34" charset="0"/>
          </a:endParaRPr>
        </a:p>
      </dgm:t>
    </dgm:pt>
    <dgm:pt modelId="{B4ACA5A2-98CD-40CA-97CF-E162C7D80FB7}" type="asst">
      <dgm:prSet phldrT="[Metin]" custT="1"/>
      <dgm:spPr/>
      <dgm:t>
        <a:bodyPr/>
        <a:lstStyle/>
        <a:p>
          <a:r>
            <a:rPr lang="tr-TR" sz="1600" b="1" dirty="0" smtClean="0">
              <a:latin typeface="Calibri" pitchFamily="34" charset="0"/>
              <a:cs typeface="Calibri" pitchFamily="34" charset="0"/>
            </a:rPr>
            <a:t>Üretim</a:t>
          </a:r>
          <a:endParaRPr lang="tr-TR" sz="1600" b="1" dirty="0">
            <a:latin typeface="Calibri" pitchFamily="34" charset="0"/>
            <a:cs typeface="Calibri" pitchFamily="34" charset="0"/>
          </a:endParaRPr>
        </a:p>
      </dgm:t>
    </dgm:pt>
    <dgm:pt modelId="{1E0788EE-212F-4816-9E57-9CABC6C63BD8}" type="parTrans" cxnId="{0BD843D5-7AC8-4A48-B41F-6B78DDD46BAE}">
      <dgm:prSet custT="1"/>
      <dgm:spPr/>
      <dgm:t>
        <a:bodyPr/>
        <a:lstStyle/>
        <a:p>
          <a:endParaRPr lang="tr-TR" sz="900" b="1">
            <a:latin typeface="Calibri" pitchFamily="34" charset="0"/>
            <a:cs typeface="Calibri" pitchFamily="34" charset="0"/>
          </a:endParaRPr>
        </a:p>
      </dgm:t>
    </dgm:pt>
    <dgm:pt modelId="{1867C8A8-025B-4F7A-BA8E-C6C8612975E4}" type="sibTrans" cxnId="{0BD843D5-7AC8-4A48-B41F-6B78DDD46BAE}">
      <dgm:prSet/>
      <dgm:spPr/>
      <dgm:t>
        <a:bodyPr/>
        <a:lstStyle/>
        <a:p>
          <a:endParaRPr lang="tr-TR" sz="2800" b="1">
            <a:latin typeface="Calibri" pitchFamily="34" charset="0"/>
            <a:cs typeface="Calibri" pitchFamily="34" charset="0"/>
          </a:endParaRPr>
        </a:p>
      </dgm:t>
    </dgm:pt>
    <dgm:pt modelId="{E6A885A3-EF88-47E2-9138-FD4E41C89530}" type="asst">
      <dgm:prSet phldrT="[Metin]" custT="1">
        <dgm:style>
          <a:lnRef idx="1">
            <a:schemeClr val="dk1"/>
          </a:lnRef>
          <a:fillRef idx="2">
            <a:schemeClr val="dk1"/>
          </a:fillRef>
          <a:effectRef idx="1">
            <a:schemeClr val="dk1"/>
          </a:effectRef>
          <a:fontRef idx="minor">
            <a:schemeClr val="dk1"/>
          </a:fontRef>
        </dgm:style>
      </dgm:prSet>
      <dgm:spPr/>
      <dgm:t>
        <a:bodyPr/>
        <a:lstStyle/>
        <a:p>
          <a:r>
            <a:rPr lang="tr-TR" sz="1600" b="1" dirty="0" smtClean="0">
              <a:latin typeface="Calibri" pitchFamily="34" charset="0"/>
              <a:cs typeface="Calibri" pitchFamily="34" charset="0"/>
            </a:rPr>
            <a:t>Destek</a:t>
          </a:r>
          <a:endParaRPr lang="tr-TR" sz="1600" b="1" dirty="0">
            <a:latin typeface="Calibri" pitchFamily="34" charset="0"/>
            <a:cs typeface="Calibri" pitchFamily="34" charset="0"/>
          </a:endParaRPr>
        </a:p>
      </dgm:t>
    </dgm:pt>
    <dgm:pt modelId="{40756ECD-8D73-4DD6-9957-98D96ED70619}" type="parTrans" cxnId="{70811ED0-1241-4EB5-92E7-518FE60FE619}">
      <dgm:prSet custT="1"/>
      <dgm:spPr/>
      <dgm:t>
        <a:bodyPr/>
        <a:lstStyle/>
        <a:p>
          <a:endParaRPr lang="tr-TR" sz="900" b="1">
            <a:latin typeface="Calibri" pitchFamily="34" charset="0"/>
            <a:cs typeface="Calibri" pitchFamily="34" charset="0"/>
          </a:endParaRPr>
        </a:p>
      </dgm:t>
    </dgm:pt>
    <dgm:pt modelId="{B6D4B206-9A92-4364-B01B-73855D11A300}" type="sibTrans" cxnId="{70811ED0-1241-4EB5-92E7-518FE60FE619}">
      <dgm:prSet/>
      <dgm:spPr/>
      <dgm:t>
        <a:bodyPr/>
        <a:lstStyle/>
        <a:p>
          <a:endParaRPr lang="tr-TR" sz="2800" b="1">
            <a:latin typeface="Calibri" pitchFamily="34" charset="0"/>
            <a:cs typeface="Calibri" pitchFamily="34" charset="0"/>
          </a:endParaRPr>
        </a:p>
      </dgm:t>
    </dgm:pt>
    <dgm:pt modelId="{2F6B650B-EE4D-44BD-8754-25D9AB5224F2}" type="asst">
      <dgm:prSet phldrT="[Metin]" custT="1"/>
      <dgm:spPr/>
      <dgm:t>
        <a:bodyPr/>
        <a:lstStyle/>
        <a:p>
          <a:r>
            <a:rPr lang="tr-TR" sz="1200" b="1" dirty="0" smtClean="0">
              <a:latin typeface="Calibri" pitchFamily="34" charset="0"/>
              <a:cs typeface="Calibri" pitchFamily="34" charset="0"/>
            </a:rPr>
            <a:t>Derslerin hedeflerine uygun e-İçerik İhtiyacının belirlenmesi</a:t>
          </a:r>
          <a:endParaRPr lang="tr-TR" sz="1200" b="1" dirty="0">
            <a:latin typeface="Calibri" pitchFamily="34" charset="0"/>
            <a:cs typeface="Calibri" pitchFamily="34" charset="0"/>
          </a:endParaRPr>
        </a:p>
      </dgm:t>
    </dgm:pt>
    <dgm:pt modelId="{80196647-2982-4DAF-8F60-2B4F5B1A20A7}" type="parTrans" cxnId="{2A27B92A-4B49-41EC-B12D-D238CFF9231B}">
      <dgm:prSet custT="1"/>
      <dgm:spPr/>
      <dgm:t>
        <a:bodyPr/>
        <a:lstStyle/>
        <a:p>
          <a:endParaRPr lang="tr-TR" sz="800" b="1">
            <a:latin typeface="Calibri" pitchFamily="34" charset="0"/>
            <a:cs typeface="Calibri" pitchFamily="34" charset="0"/>
          </a:endParaRPr>
        </a:p>
      </dgm:t>
    </dgm:pt>
    <dgm:pt modelId="{F4D8C24A-5D12-4A87-A8F2-42E701D515DA}" type="sibTrans" cxnId="{2A27B92A-4B49-41EC-B12D-D238CFF9231B}">
      <dgm:prSet/>
      <dgm:spPr/>
      <dgm:t>
        <a:bodyPr/>
        <a:lstStyle/>
        <a:p>
          <a:endParaRPr lang="tr-TR" sz="2800" b="1">
            <a:latin typeface="Calibri" pitchFamily="34" charset="0"/>
            <a:cs typeface="Calibri" pitchFamily="34" charset="0"/>
          </a:endParaRPr>
        </a:p>
      </dgm:t>
    </dgm:pt>
    <dgm:pt modelId="{33FB8563-8B4B-4953-A61F-FB4B59F645F1}" type="asst">
      <dgm:prSet phldrT="[Metin]" custT="1"/>
      <dgm:spPr/>
      <dgm:t>
        <a:bodyPr/>
        <a:lstStyle/>
        <a:p>
          <a:r>
            <a:rPr lang="tr-TR" sz="1200" b="1" dirty="0" smtClean="0">
              <a:latin typeface="Calibri" pitchFamily="34" charset="0"/>
              <a:cs typeface="Calibri" pitchFamily="34" charset="0"/>
            </a:rPr>
            <a:t>e-İçerik standartlarının belirlenmesi</a:t>
          </a:r>
          <a:endParaRPr lang="tr-TR" sz="1200" b="1" dirty="0">
            <a:latin typeface="Calibri" pitchFamily="34" charset="0"/>
            <a:cs typeface="Calibri" pitchFamily="34" charset="0"/>
          </a:endParaRPr>
        </a:p>
      </dgm:t>
    </dgm:pt>
    <dgm:pt modelId="{8B7E1924-A0A9-4F92-918B-B3098ECA59E8}" type="parTrans" cxnId="{99B45E6C-2D83-4175-82C8-281E9CB8181B}">
      <dgm:prSet custT="1"/>
      <dgm:spPr/>
      <dgm:t>
        <a:bodyPr/>
        <a:lstStyle/>
        <a:p>
          <a:endParaRPr lang="tr-TR" sz="800" b="1">
            <a:latin typeface="Calibri" pitchFamily="34" charset="0"/>
            <a:cs typeface="Calibri" pitchFamily="34" charset="0"/>
          </a:endParaRPr>
        </a:p>
      </dgm:t>
    </dgm:pt>
    <dgm:pt modelId="{CF66E251-1CDF-4CD7-8576-B0D964B69BF1}" type="sibTrans" cxnId="{99B45E6C-2D83-4175-82C8-281E9CB8181B}">
      <dgm:prSet/>
      <dgm:spPr/>
      <dgm:t>
        <a:bodyPr/>
        <a:lstStyle/>
        <a:p>
          <a:endParaRPr lang="tr-TR" sz="2800" b="1">
            <a:latin typeface="Calibri" pitchFamily="34" charset="0"/>
            <a:cs typeface="Calibri" pitchFamily="34" charset="0"/>
          </a:endParaRPr>
        </a:p>
      </dgm:t>
    </dgm:pt>
    <dgm:pt modelId="{76CB0237-F774-4D5C-8EAD-BCFABE1E846B}" type="asst">
      <dgm:prSet phldrT="[Metin]" custT="1">
        <dgm:style>
          <a:lnRef idx="1">
            <a:schemeClr val="accent5"/>
          </a:lnRef>
          <a:fillRef idx="2">
            <a:schemeClr val="accent5"/>
          </a:fillRef>
          <a:effectRef idx="1">
            <a:schemeClr val="accent5"/>
          </a:effectRef>
          <a:fontRef idx="minor">
            <a:schemeClr val="dk1"/>
          </a:fontRef>
        </dgm:style>
      </dgm:prSet>
      <dgm:spPr/>
      <dgm:t>
        <a:bodyPr/>
        <a:lstStyle/>
        <a:p>
          <a:r>
            <a:rPr lang="tr-TR" sz="1200" b="1" dirty="0" smtClean="0">
              <a:latin typeface="Calibri" pitchFamily="34" charset="0"/>
              <a:cs typeface="Calibri" pitchFamily="34" charset="0"/>
            </a:rPr>
            <a:t>e-İçeriğin temin edileceği </a:t>
          </a:r>
        </a:p>
        <a:p>
          <a:r>
            <a:rPr lang="tr-TR" sz="1200" b="1" dirty="0" smtClean="0">
              <a:latin typeface="Calibri" pitchFamily="34" charset="0"/>
              <a:cs typeface="Calibri" pitchFamily="34" charset="0"/>
            </a:rPr>
            <a:t>Üretim Kaynakları</a:t>
          </a:r>
          <a:endParaRPr lang="tr-TR" sz="1200" b="1" dirty="0">
            <a:latin typeface="Calibri" pitchFamily="34" charset="0"/>
            <a:cs typeface="Calibri" pitchFamily="34" charset="0"/>
          </a:endParaRPr>
        </a:p>
      </dgm:t>
    </dgm:pt>
    <dgm:pt modelId="{21885F4E-2B57-4FB4-B9F7-81EC40CC5AD0}" type="parTrans" cxnId="{4CACF53D-49F0-4307-AA2C-364AC2FB3774}">
      <dgm:prSet custT="1"/>
      <dgm:spPr/>
      <dgm:t>
        <a:bodyPr/>
        <a:lstStyle/>
        <a:p>
          <a:endParaRPr lang="tr-TR" sz="800" b="1">
            <a:latin typeface="Calibri" pitchFamily="34" charset="0"/>
            <a:cs typeface="Calibri" pitchFamily="34" charset="0"/>
          </a:endParaRPr>
        </a:p>
      </dgm:t>
    </dgm:pt>
    <dgm:pt modelId="{8C5E600B-4612-4BC5-8431-208D0B1DDCF1}" type="sibTrans" cxnId="{4CACF53D-49F0-4307-AA2C-364AC2FB3774}">
      <dgm:prSet/>
      <dgm:spPr/>
      <dgm:t>
        <a:bodyPr/>
        <a:lstStyle/>
        <a:p>
          <a:endParaRPr lang="tr-TR" sz="2800" b="1">
            <a:latin typeface="Calibri" pitchFamily="34" charset="0"/>
            <a:cs typeface="Calibri" pitchFamily="34" charset="0"/>
          </a:endParaRPr>
        </a:p>
      </dgm:t>
    </dgm:pt>
    <dgm:pt modelId="{41AFD844-8891-45C0-95E0-20F0D5CE0A5E}" type="asst">
      <dgm:prSet phldrT="[Metin]" custT="1">
        <dgm:style>
          <a:lnRef idx="1">
            <a:schemeClr val="accent5"/>
          </a:lnRef>
          <a:fillRef idx="2">
            <a:schemeClr val="accent5"/>
          </a:fillRef>
          <a:effectRef idx="1">
            <a:schemeClr val="accent5"/>
          </a:effectRef>
          <a:fontRef idx="minor">
            <a:schemeClr val="dk1"/>
          </a:fontRef>
        </dgm:style>
      </dgm:prSet>
      <dgm:spPr/>
      <dgm:t>
        <a:bodyPr/>
        <a:lstStyle/>
        <a:p>
          <a:r>
            <a:rPr lang="tr-TR" sz="1200" b="1" dirty="0" smtClean="0">
              <a:latin typeface="Calibri" pitchFamily="34" charset="0"/>
              <a:cs typeface="Calibri" pitchFamily="34" charset="0"/>
            </a:rPr>
            <a:t>MEB Eğitek tarafından iyi örnek e-İçeriklerin geliştirilmesi</a:t>
          </a:r>
          <a:endParaRPr lang="tr-TR" sz="1200" b="1" dirty="0">
            <a:latin typeface="Calibri" pitchFamily="34" charset="0"/>
            <a:cs typeface="Calibri" pitchFamily="34" charset="0"/>
          </a:endParaRPr>
        </a:p>
      </dgm:t>
    </dgm:pt>
    <dgm:pt modelId="{A5D8D661-5D8E-4105-9AE6-555E0C10731B}" type="parTrans" cxnId="{01FF94C3-5B8B-47AE-9B88-20859B0E1050}">
      <dgm:prSet custT="1"/>
      <dgm:spPr/>
      <dgm:t>
        <a:bodyPr/>
        <a:lstStyle/>
        <a:p>
          <a:endParaRPr lang="tr-TR" sz="800" b="1">
            <a:latin typeface="Calibri" pitchFamily="34" charset="0"/>
            <a:cs typeface="Calibri" pitchFamily="34" charset="0"/>
          </a:endParaRPr>
        </a:p>
      </dgm:t>
    </dgm:pt>
    <dgm:pt modelId="{097E8D1B-85BC-44FE-9925-1CBC66A239AF}" type="sibTrans" cxnId="{01FF94C3-5B8B-47AE-9B88-20859B0E1050}">
      <dgm:prSet/>
      <dgm:spPr/>
      <dgm:t>
        <a:bodyPr/>
        <a:lstStyle/>
        <a:p>
          <a:endParaRPr lang="tr-TR" sz="2800" b="1">
            <a:latin typeface="Calibri" pitchFamily="34" charset="0"/>
            <a:cs typeface="Calibri" pitchFamily="34" charset="0"/>
          </a:endParaRPr>
        </a:p>
      </dgm:t>
    </dgm:pt>
    <dgm:pt modelId="{17B50167-18BE-4226-8EFE-6272BA1C1786}" type="asst">
      <dgm:prSet phldrT="[Metin]" custT="1">
        <dgm:style>
          <a:lnRef idx="1">
            <a:schemeClr val="accent5"/>
          </a:lnRef>
          <a:fillRef idx="2">
            <a:schemeClr val="accent5"/>
          </a:fillRef>
          <a:effectRef idx="1">
            <a:schemeClr val="accent5"/>
          </a:effectRef>
          <a:fontRef idx="minor">
            <a:schemeClr val="dk1"/>
          </a:fontRef>
        </dgm:style>
      </dgm:prSet>
      <dgm:spPr/>
      <dgm:t>
        <a:bodyPr/>
        <a:lstStyle/>
        <a:p>
          <a:r>
            <a:rPr lang="tr-TR" sz="1200" b="1" dirty="0" smtClean="0">
              <a:latin typeface="Calibri" pitchFamily="34" charset="0"/>
              <a:cs typeface="Calibri" pitchFamily="34" charset="0"/>
            </a:rPr>
            <a:t>Okullarımızdaki Öğretmenlerimiz</a:t>
          </a:r>
        </a:p>
        <a:p>
          <a:r>
            <a:rPr lang="tr-TR" sz="1200" b="1" dirty="0" smtClean="0">
              <a:latin typeface="Calibri" pitchFamily="34" charset="0"/>
              <a:cs typeface="Calibri" pitchFamily="34" charset="0"/>
            </a:rPr>
            <a:t>(e-İçerik geliştirme platformu ile hızlı, kolay ve standartlara uygun e-İçerikler)</a:t>
          </a:r>
          <a:endParaRPr lang="tr-TR" sz="1200" b="1" dirty="0">
            <a:latin typeface="Calibri" pitchFamily="34" charset="0"/>
            <a:cs typeface="Calibri" pitchFamily="34" charset="0"/>
          </a:endParaRPr>
        </a:p>
      </dgm:t>
    </dgm:pt>
    <dgm:pt modelId="{C1A3A61E-7671-48BE-92C6-3B6ACDEAA9BF}" type="parTrans" cxnId="{185D4224-C4F3-4675-965C-01F8EC97B2C7}">
      <dgm:prSet custT="1"/>
      <dgm:spPr/>
      <dgm:t>
        <a:bodyPr/>
        <a:lstStyle/>
        <a:p>
          <a:endParaRPr lang="tr-TR" sz="800" b="1">
            <a:latin typeface="Calibri" pitchFamily="34" charset="0"/>
            <a:cs typeface="Calibri" pitchFamily="34" charset="0"/>
          </a:endParaRPr>
        </a:p>
      </dgm:t>
    </dgm:pt>
    <dgm:pt modelId="{9271DA8F-9BE9-4C6D-8991-11351F869EFB}" type="sibTrans" cxnId="{185D4224-C4F3-4675-965C-01F8EC97B2C7}">
      <dgm:prSet/>
      <dgm:spPr/>
      <dgm:t>
        <a:bodyPr/>
        <a:lstStyle/>
        <a:p>
          <a:endParaRPr lang="tr-TR" sz="2800" b="1">
            <a:latin typeface="Calibri" pitchFamily="34" charset="0"/>
            <a:cs typeface="Calibri" pitchFamily="34" charset="0"/>
          </a:endParaRPr>
        </a:p>
      </dgm:t>
    </dgm:pt>
    <dgm:pt modelId="{50359756-AB05-4D9F-B687-9F3208E7D935}" type="asst">
      <dgm:prSet phldrT="[Metin]" custT="1">
        <dgm:style>
          <a:lnRef idx="1">
            <a:schemeClr val="accent5"/>
          </a:lnRef>
          <a:fillRef idx="2">
            <a:schemeClr val="accent5"/>
          </a:fillRef>
          <a:effectRef idx="1">
            <a:schemeClr val="accent5"/>
          </a:effectRef>
          <a:fontRef idx="minor">
            <a:schemeClr val="dk1"/>
          </a:fontRef>
        </dgm:style>
      </dgm:prSet>
      <dgm:spPr/>
      <dgm:t>
        <a:bodyPr/>
        <a:lstStyle/>
        <a:p>
          <a:r>
            <a:rPr lang="tr-TR" sz="1200" b="1" dirty="0" smtClean="0">
              <a:latin typeface="Calibri" pitchFamily="34" charset="0"/>
              <a:cs typeface="Calibri" pitchFamily="34" charset="0"/>
            </a:rPr>
            <a:t>e-İçerik sağlayıcı firmalar </a:t>
          </a:r>
        </a:p>
        <a:p>
          <a:r>
            <a:rPr lang="tr-TR" sz="1200" b="1" dirty="0" smtClean="0">
              <a:latin typeface="Calibri" pitchFamily="34" charset="0"/>
              <a:cs typeface="Calibri" pitchFamily="34" charset="0"/>
            </a:rPr>
            <a:t>(hibe yoluyla)</a:t>
          </a:r>
          <a:endParaRPr lang="tr-TR" sz="1200" b="1" dirty="0">
            <a:latin typeface="Calibri" pitchFamily="34" charset="0"/>
            <a:cs typeface="Calibri" pitchFamily="34" charset="0"/>
          </a:endParaRPr>
        </a:p>
      </dgm:t>
    </dgm:pt>
    <dgm:pt modelId="{4E660597-14A5-4202-A5CB-000EA2AF8E37}" type="parTrans" cxnId="{877F87EF-A9FC-4FD3-94A1-ED51FAB623D5}">
      <dgm:prSet custT="1"/>
      <dgm:spPr/>
      <dgm:t>
        <a:bodyPr/>
        <a:lstStyle/>
        <a:p>
          <a:endParaRPr lang="tr-TR" sz="800" b="1">
            <a:latin typeface="Calibri" pitchFamily="34" charset="0"/>
            <a:cs typeface="Calibri" pitchFamily="34" charset="0"/>
          </a:endParaRPr>
        </a:p>
      </dgm:t>
    </dgm:pt>
    <dgm:pt modelId="{0AB60D8F-6FA2-4F41-A908-43DD83E77D20}" type="sibTrans" cxnId="{877F87EF-A9FC-4FD3-94A1-ED51FAB623D5}">
      <dgm:prSet/>
      <dgm:spPr/>
      <dgm:t>
        <a:bodyPr/>
        <a:lstStyle/>
        <a:p>
          <a:endParaRPr lang="tr-TR" sz="2800" b="1">
            <a:latin typeface="Calibri" pitchFamily="34" charset="0"/>
            <a:cs typeface="Calibri" pitchFamily="34" charset="0"/>
          </a:endParaRPr>
        </a:p>
      </dgm:t>
    </dgm:pt>
    <dgm:pt modelId="{DAF221F6-D288-4644-9342-319F2F7ECCD8}" type="asst">
      <dgm:prSet phldrT="[Metin]" custT="1">
        <dgm:style>
          <a:lnRef idx="1">
            <a:schemeClr val="accent1"/>
          </a:lnRef>
          <a:fillRef idx="2">
            <a:schemeClr val="accent1"/>
          </a:fillRef>
          <a:effectRef idx="1">
            <a:schemeClr val="accent1"/>
          </a:effectRef>
          <a:fontRef idx="minor">
            <a:schemeClr val="dk1"/>
          </a:fontRef>
        </dgm:style>
      </dgm:prSet>
      <dgm:spPr/>
      <dgm:t>
        <a:bodyPr/>
        <a:lstStyle/>
        <a:p>
          <a:r>
            <a:rPr lang="tr-TR" sz="1600" b="1" dirty="0" smtClean="0">
              <a:latin typeface="Calibri" pitchFamily="34" charset="0"/>
              <a:cs typeface="Calibri" pitchFamily="34" charset="0"/>
            </a:rPr>
            <a:t>Yönetim</a:t>
          </a:r>
          <a:endParaRPr lang="tr-TR" sz="1600" b="1" dirty="0">
            <a:latin typeface="Calibri" pitchFamily="34" charset="0"/>
            <a:cs typeface="Calibri" pitchFamily="34" charset="0"/>
          </a:endParaRPr>
        </a:p>
      </dgm:t>
    </dgm:pt>
    <dgm:pt modelId="{DB798813-3B2F-40C9-859E-9D2236A35FE3}" type="parTrans" cxnId="{D7F2EB7E-FC8E-4B88-9EDE-D317478AB1AC}">
      <dgm:prSet custT="1"/>
      <dgm:spPr/>
      <dgm:t>
        <a:bodyPr/>
        <a:lstStyle/>
        <a:p>
          <a:endParaRPr lang="tr-TR" sz="800" b="1">
            <a:latin typeface="Calibri" pitchFamily="34" charset="0"/>
            <a:cs typeface="Calibri" pitchFamily="34" charset="0"/>
          </a:endParaRPr>
        </a:p>
      </dgm:t>
    </dgm:pt>
    <dgm:pt modelId="{5C6DC401-7AFD-4577-A09F-DF456919CB1A}" type="sibTrans" cxnId="{D7F2EB7E-FC8E-4B88-9EDE-D317478AB1AC}">
      <dgm:prSet/>
      <dgm:spPr/>
      <dgm:t>
        <a:bodyPr/>
        <a:lstStyle/>
        <a:p>
          <a:endParaRPr lang="tr-TR" sz="2800" b="1">
            <a:latin typeface="Calibri" pitchFamily="34" charset="0"/>
            <a:cs typeface="Calibri" pitchFamily="34" charset="0"/>
          </a:endParaRPr>
        </a:p>
      </dgm:t>
    </dgm:pt>
    <dgm:pt modelId="{D27EA198-A9C0-4B43-8F52-5C219FBDE4B8}" type="asst">
      <dgm:prSet phldrT="[Metin]" custT="1">
        <dgm:style>
          <a:lnRef idx="1">
            <a:schemeClr val="accent1"/>
          </a:lnRef>
          <a:fillRef idx="2">
            <a:schemeClr val="accent1"/>
          </a:fillRef>
          <a:effectRef idx="1">
            <a:schemeClr val="accent1"/>
          </a:effectRef>
          <a:fontRef idx="minor">
            <a:schemeClr val="dk1"/>
          </a:fontRef>
        </dgm:style>
      </dgm:prSet>
      <dgm:spPr/>
      <dgm:t>
        <a:bodyPr/>
        <a:lstStyle/>
        <a:p>
          <a:r>
            <a:rPr lang="tr-TR" sz="1100" b="1" dirty="0" smtClean="0">
              <a:latin typeface="Calibri" pitchFamily="34" charset="0"/>
              <a:cs typeface="Calibri" pitchFamily="34" charset="0"/>
            </a:rPr>
            <a:t>e-İçerik Yönetim Sistemi (EBA)</a:t>
          </a:r>
          <a:endParaRPr lang="tr-TR" sz="1100" b="1" dirty="0">
            <a:latin typeface="Calibri" pitchFamily="34" charset="0"/>
            <a:cs typeface="Calibri" pitchFamily="34" charset="0"/>
          </a:endParaRPr>
        </a:p>
      </dgm:t>
    </dgm:pt>
    <dgm:pt modelId="{D1D8C53D-C976-42AD-9773-38981B2BAE76}" type="parTrans" cxnId="{1FF1AE8E-004F-43D7-A8D9-0817B32E5434}">
      <dgm:prSet custT="1"/>
      <dgm:spPr/>
      <dgm:t>
        <a:bodyPr/>
        <a:lstStyle/>
        <a:p>
          <a:endParaRPr lang="tr-TR" sz="800" b="1">
            <a:latin typeface="Calibri" pitchFamily="34" charset="0"/>
            <a:cs typeface="Calibri" pitchFamily="34" charset="0"/>
          </a:endParaRPr>
        </a:p>
      </dgm:t>
    </dgm:pt>
    <dgm:pt modelId="{13FEEE49-1AE9-4037-99EB-1CC5B7D2C1E9}" type="sibTrans" cxnId="{1FF1AE8E-004F-43D7-A8D9-0817B32E5434}">
      <dgm:prSet/>
      <dgm:spPr/>
      <dgm:t>
        <a:bodyPr/>
        <a:lstStyle/>
        <a:p>
          <a:endParaRPr lang="tr-TR" sz="2800" b="1">
            <a:latin typeface="Calibri" pitchFamily="34" charset="0"/>
            <a:cs typeface="Calibri" pitchFamily="34" charset="0"/>
          </a:endParaRPr>
        </a:p>
      </dgm:t>
    </dgm:pt>
    <dgm:pt modelId="{59AA6B5E-20CC-40FA-8867-4F6712EAB4BF}" type="asst">
      <dgm:prSet phldrT="[Metin]" custT="1">
        <dgm:style>
          <a:lnRef idx="1">
            <a:schemeClr val="accent1"/>
          </a:lnRef>
          <a:fillRef idx="2">
            <a:schemeClr val="accent1"/>
          </a:fillRef>
          <a:effectRef idx="1">
            <a:schemeClr val="accent1"/>
          </a:effectRef>
          <a:fontRef idx="minor">
            <a:schemeClr val="dk1"/>
          </a:fontRef>
        </dgm:style>
      </dgm:prSet>
      <dgm:spPr/>
      <dgm:t>
        <a:bodyPr/>
        <a:lstStyle/>
        <a:p>
          <a:r>
            <a:rPr lang="tr-TR" sz="1200" b="1" dirty="0" smtClean="0">
              <a:latin typeface="Calibri" pitchFamily="34" charset="0"/>
              <a:cs typeface="Calibri" pitchFamily="34" charset="0"/>
            </a:rPr>
            <a:t>Zenginleştirilmiş  e-Kitaplar</a:t>
          </a:r>
          <a:endParaRPr lang="tr-TR" sz="1200" b="1" dirty="0">
            <a:latin typeface="Calibri" pitchFamily="34" charset="0"/>
            <a:cs typeface="Calibri" pitchFamily="34" charset="0"/>
          </a:endParaRPr>
        </a:p>
      </dgm:t>
    </dgm:pt>
    <dgm:pt modelId="{46DC3FAE-AD03-41CA-BA29-09F994663913}" type="parTrans" cxnId="{A2D0D914-59B8-4469-BCBC-29454BB3D21B}">
      <dgm:prSet custT="1"/>
      <dgm:spPr/>
      <dgm:t>
        <a:bodyPr/>
        <a:lstStyle/>
        <a:p>
          <a:endParaRPr lang="tr-TR" sz="800" b="1">
            <a:latin typeface="Calibri" pitchFamily="34" charset="0"/>
            <a:cs typeface="Calibri" pitchFamily="34" charset="0"/>
          </a:endParaRPr>
        </a:p>
      </dgm:t>
    </dgm:pt>
    <dgm:pt modelId="{C0716CFA-31D4-4E5E-B4D3-43C840E5DD41}" type="sibTrans" cxnId="{A2D0D914-59B8-4469-BCBC-29454BB3D21B}">
      <dgm:prSet/>
      <dgm:spPr/>
      <dgm:t>
        <a:bodyPr/>
        <a:lstStyle/>
        <a:p>
          <a:endParaRPr lang="tr-TR" sz="2800" b="1">
            <a:latin typeface="Calibri" pitchFamily="34" charset="0"/>
            <a:cs typeface="Calibri" pitchFamily="34" charset="0"/>
          </a:endParaRPr>
        </a:p>
      </dgm:t>
    </dgm:pt>
    <dgm:pt modelId="{66A65A0A-E9C8-4C32-B2BE-2D0627E10BFF}" type="asst">
      <dgm:prSet phldrT="[Metin]" custT="1">
        <dgm:style>
          <a:lnRef idx="1">
            <a:schemeClr val="accent1"/>
          </a:lnRef>
          <a:fillRef idx="2">
            <a:schemeClr val="accent1"/>
          </a:fillRef>
          <a:effectRef idx="1">
            <a:schemeClr val="accent1"/>
          </a:effectRef>
          <a:fontRef idx="minor">
            <a:schemeClr val="dk1"/>
          </a:fontRef>
        </dgm:style>
      </dgm:prSet>
      <dgm:spPr/>
      <dgm:t>
        <a:bodyPr/>
        <a:lstStyle/>
        <a:p>
          <a:r>
            <a:rPr lang="tr-TR" sz="1200" b="1" dirty="0" smtClean="0">
              <a:latin typeface="Calibri" pitchFamily="34" charset="0"/>
              <a:cs typeface="Calibri" pitchFamily="34" charset="0"/>
            </a:rPr>
            <a:t>Sosyal Paylaşım Platformu</a:t>
          </a:r>
          <a:endParaRPr lang="tr-TR" sz="1200" b="1" dirty="0">
            <a:latin typeface="Calibri" pitchFamily="34" charset="0"/>
            <a:cs typeface="Calibri" pitchFamily="34" charset="0"/>
          </a:endParaRPr>
        </a:p>
      </dgm:t>
    </dgm:pt>
    <dgm:pt modelId="{4CAC81CD-D03D-4CE6-8F54-C8FCFC1E1BFC}" type="parTrans" cxnId="{086BFAA4-5CB2-4D31-91CB-18E2ACE31439}">
      <dgm:prSet custT="1"/>
      <dgm:spPr/>
      <dgm:t>
        <a:bodyPr/>
        <a:lstStyle/>
        <a:p>
          <a:endParaRPr lang="tr-TR" sz="800" b="1">
            <a:latin typeface="Calibri" pitchFamily="34" charset="0"/>
            <a:cs typeface="Calibri" pitchFamily="34" charset="0"/>
          </a:endParaRPr>
        </a:p>
      </dgm:t>
    </dgm:pt>
    <dgm:pt modelId="{BDA81D7F-A632-4DB2-9582-43BA21095D32}" type="sibTrans" cxnId="{086BFAA4-5CB2-4D31-91CB-18E2ACE31439}">
      <dgm:prSet/>
      <dgm:spPr/>
      <dgm:t>
        <a:bodyPr/>
        <a:lstStyle/>
        <a:p>
          <a:endParaRPr lang="tr-TR" sz="2800" b="1">
            <a:latin typeface="Calibri" pitchFamily="34" charset="0"/>
            <a:cs typeface="Calibri" pitchFamily="34" charset="0"/>
          </a:endParaRPr>
        </a:p>
      </dgm:t>
    </dgm:pt>
    <dgm:pt modelId="{DC01BB10-A384-4481-8FD2-D60782203CBB}" type="asst">
      <dgm:prSet phldrT="[Metin]" custT="1">
        <dgm:style>
          <a:lnRef idx="1">
            <a:schemeClr val="dk1"/>
          </a:lnRef>
          <a:fillRef idx="2">
            <a:schemeClr val="dk1"/>
          </a:fillRef>
          <a:effectRef idx="1">
            <a:schemeClr val="dk1"/>
          </a:effectRef>
          <a:fontRef idx="minor">
            <a:schemeClr val="dk1"/>
          </a:fontRef>
        </dgm:style>
      </dgm:prSet>
      <dgm:spPr/>
      <dgm:t>
        <a:bodyPr/>
        <a:lstStyle/>
        <a:p>
          <a:r>
            <a:rPr lang="tr-TR" sz="1100" b="1" dirty="0" smtClean="0">
              <a:latin typeface="Calibri" pitchFamily="34" charset="0"/>
              <a:cs typeface="Calibri" pitchFamily="34" charset="0"/>
            </a:rPr>
            <a:t>e-İçerik geliştirmeye yönelik öğretmen eğitimi</a:t>
          </a:r>
          <a:endParaRPr lang="tr-TR" sz="1100" b="1" dirty="0">
            <a:latin typeface="Calibri" pitchFamily="34" charset="0"/>
            <a:cs typeface="Calibri" pitchFamily="34" charset="0"/>
          </a:endParaRPr>
        </a:p>
      </dgm:t>
    </dgm:pt>
    <dgm:pt modelId="{FF82CD54-8009-414A-A775-3ACF831B89BA}" type="parTrans" cxnId="{C36EDB59-E148-4941-BA77-F749B23FD65F}">
      <dgm:prSet custT="1"/>
      <dgm:spPr/>
      <dgm:t>
        <a:bodyPr/>
        <a:lstStyle/>
        <a:p>
          <a:endParaRPr lang="tr-TR" sz="800" b="1">
            <a:latin typeface="Calibri" pitchFamily="34" charset="0"/>
            <a:cs typeface="Calibri" pitchFamily="34" charset="0"/>
          </a:endParaRPr>
        </a:p>
      </dgm:t>
    </dgm:pt>
    <dgm:pt modelId="{1924C519-2FF3-42CE-B34A-22B5986B11C3}" type="sibTrans" cxnId="{C36EDB59-E148-4941-BA77-F749B23FD65F}">
      <dgm:prSet/>
      <dgm:spPr/>
      <dgm:t>
        <a:bodyPr/>
        <a:lstStyle/>
        <a:p>
          <a:endParaRPr lang="tr-TR" sz="2800" b="1">
            <a:latin typeface="Calibri" pitchFamily="34" charset="0"/>
            <a:cs typeface="Calibri" pitchFamily="34" charset="0"/>
          </a:endParaRPr>
        </a:p>
      </dgm:t>
    </dgm:pt>
    <dgm:pt modelId="{BBAD49A8-F410-4467-BC60-B00A8EFBB311}" type="asst">
      <dgm:prSet phldrT="[Metin]" custT="1">
        <dgm:style>
          <a:lnRef idx="1">
            <a:schemeClr val="dk1"/>
          </a:lnRef>
          <a:fillRef idx="2">
            <a:schemeClr val="dk1"/>
          </a:fillRef>
          <a:effectRef idx="1">
            <a:schemeClr val="dk1"/>
          </a:effectRef>
          <a:fontRef idx="minor">
            <a:schemeClr val="dk1"/>
          </a:fontRef>
        </dgm:style>
      </dgm:prSet>
      <dgm:spPr/>
      <dgm:t>
        <a:bodyPr/>
        <a:lstStyle/>
        <a:p>
          <a:r>
            <a:rPr lang="tr-TR" sz="1100" b="1" dirty="0" smtClean="0">
              <a:latin typeface="Calibri" pitchFamily="34" charset="0"/>
              <a:cs typeface="Calibri" pitchFamily="34" charset="0"/>
            </a:rPr>
            <a:t>Öğretmen kılavuz kitaplarının güncellenmesi</a:t>
          </a:r>
          <a:endParaRPr lang="tr-TR" sz="1100" b="1" dirty="0">
            <a:latin typeface="Calibri" pitchFamily="34" charset="0"/>
            <a:cs typeface="Calibri" pitchFamily="34" charset="0"/>
          </a:endParaRPr>
        </a:p>
      </dgm:t>
    </dgm:pt>
    <dgm:pt modelId="{CE335870-55BD-4BAB-A666-7EC20DE6BD11}" type="parTrans" cxnId="{E4F6C1AD-7A62-45CC-A2AF-042E3B77C22C}">
      <dgm:prSet custT="1"/>
      <dgm:spPr/>
      <dgm:t>
        <a:bodyPr/>
        <a:lstStyle/>
        <a:p>
          <a:endParaRPr lang="tr-TR" sz="800" b="1">
            <a:latin typeface="Calibri" pitchFamily="34" charset="0"/>
            <a:cs typeface="Calibri" pitchFamily="34" charset="0"/>
          </a:endParaRPr>
        </a:p>
      </dgm:t>
    </dgm:pt>
    <dgm:pt modelId="{59ED8B24-8B80-48DF-97DB-F329AD3C6B6A}" type="sibTrans" cxnId="{E4F6C1AD-7A62-45CC-A2AF-042E3B77C22C}">
      <dgm:prSet/>
      <dgm:spPr/>
      <dgm:t>
        <a:bodyPr/>
        <a:lstStyle/>
        <a:p>
          <a:endParaRPr lang="tr-TR" sz="2800" b="1">
            <a:latin typeface="Calibri" pitchFamily="34" charset="0"/>
            <a:cs typeface="Calibri" pitchFamily="34" charset="0"/>
          </a:endParaRPr>
        </a:p>
      </dgm:t>
    </dgm:pt>
    <dgm:pt modelId="{D95B3896-AECE-42AF-8059-59E51CCF49D5}" type="asst">
      <dgm:prSet phldrT="[Metin]" custT="1">
        <dgm:style>
          <a:lnRef idx="1">
            <a:schemeClr val="accent1"/>
          </a:lnRef>
          <a:fillRef idx="2">
            <a:schemeClr val="accent1"/>
          </a:fillRef>
          <a:effectRef idx="1">
            <a:schemeClr val="accent1"/>
          </a:effectRef>
          <a:fontRef idx="minor">
            <a:schemeClr val="dk1"/>
          </a:fontRef>
        </dgm:style>
      </dgm:prSet>
      <dgm:spPr/>
      <dgm:t>
        <a:bodyPr/>
        <a:lstStyle/>
        <a:p>
          <a:r>
            <a:rPr lang="tr-TR" sz="1200" b="1" dirty="0" smtClean="0">
              <a:latin typeface="Calibri" pitchFamily="34" charset="0"/>
              <a:cs typeface="Calibri" pitchFamily="34" charset="0"/>
            </a:rPr>
            <a:t>e-İçerik arama motoru</a:t>
          </a:r>
          <a:endParaRPr lang="tr-TR" sz="1200" b="1" dirty="0">
            <a:latin typeface="Calibri" pitchFamily="34" charset="0"/>
            <a:cs typeface="Calibri" pitchFamily="34" charset="0"/>
          </a:endParaRPr>
        </a:p>
      </dgm:t>
    </dgm:pt>
    <dgm:pt modelId="{E47AB3A3-9BAD-4A2C-B788-6C91F33E5693}" type="parTrans" cxnId="{E7DF0AA5-05CD-4B9E-B519-D57D03E76AE8}">
      <dgm:prSet custT="1"/>
      <dgm:spPr/>
      <dgm:t>
        <a:bodyPr/>
        <a:lstStyle/>
        <a:p>
          <a:endParaRPr lang="tr-TR" sz="800" b="1">
            <a:latin typeface="Calibri" pitchFamily="34" charset="0"/>
            <a:cs typeface="Calibri" pitchFamily="34" charset="0"/>
          </a:endParaRPr>
        </a:p>
      </dgm:t>
    </dgm:pt>
    <dgm:pt modelId="{A3BDB5A2-735A-4BB1-8E99-009D853349C3}" type="sibTrans" cxnId="{E7DF0AA5-05CD-4B9E-B519-D57D03E76AE8}">
      <dgm:prSet/>
      <dgm:spPr/>
      <dgm:t>
        <a:bodyPr/>
        <a:lstStyle/>
        <a:p>
          <a:endParaRPr lang="tr-TR" sz="2800" b="1">
            <a:latin typeface="Calibri" pitchFamily="34" charset="0"/>
            <a:cs typeface="Calibri" pitchFamily="34" charset="0"/>
          </a:endParaRPr>
        </a:p>
      </dgm:t>
    </dgm:pt>
    <dgm:pt modelId="{6023E9BB-8429-4882-97AB-A7BF30182D68}" type="pres">
      <dgm:prSet presAssocID="{9ACAC06B-22A2-46FB-B44D-EAFE8F9D698B}" presName="Name0" presStyleCnt="0">
        <dgm:presLayoutVars>
          <dgm:chPref val="1"/>
          <dgm:dir/>
          <dgm:animOne val="branch"/>
          <dgm:animLvl val="lvl"/>
          <dgm:resizeHandles val="exact"/>
        </dgm:presLayoutVars>
      </dgm:prSet>
      <dgm:spPr/>
      <dgm:t>
        <a:bodyPr/>
        <a:lstStyle/>
        <a:p>
          <a:endParaRPr lang="tr-TR"/>
        </a:p>
      </dgm:t>
    </dgm:pt>
    <dgm:pt modelId="{C8461CBC-A08D-42DB-A582-D49F755A80C4}" type="pres">
      <dgm:prSet presAssocID="{F5E14276-07B9-430D-9D0B-0A209220A0F3}" presName="root1" presStyleCnt="0"/>
      <dgm:spPr/>
      <dgm:t>
        <a:bodyPr/>
        <a:lstStyle/>
        <a:p>
          <a:endParaRPr lang="en-US"/>
        </a:p>
      </dgm:t>
    </dgm:pt>
    <dgm:pt modelId="{0F3ED089-9D1F-4F37-9AC1-674FE6784BB7}" type="pres">
      <dgm:prSet presAssocID="{F5E14276-07B9-430D-9D0B-0A209220A0F3}" presName="LevelOneTextNode" presStyleLbl="node0" presStyleIdx="0" presStyleCnt="1" custScaleX="118142" custScaleY="121586" custLinFactX="-100000" custLinFactNeighborX="-164812" custLinFactNeighborY="-77">
        <dgm:presLayoutVars>
          <dgm:chPref val="3"/>
        </dgm:presLayoutVars>
      </dgm:prSet>
      <dgm:spPr/>
      <dgm:t>
        <a:bodyPr/>
        <a:lstStyle/>
        <a:p>
          <a:endParaRPr lang="tr-TR"/>
        </a:p>
      </dgm:t>
    </dgm:pt>
    <dgm:pt modelId="{75348BB3-FA21-4C8C-A50B-2642E50D0F75}" type="pres">
      <dgm:prSet presAssocID="{F5E14276-07B9-430D-9D0B-0A209220A0F3}" presName="level2hierChild" presStyleCnt="0"/>
      <dgm:spPr/>
      <dgm:t>
        <a:bodyPr/>
        <a:lstStyle/>
        <a:p>
          <a:endParaRPr lang="en-US"/>
        </a:p>
      </dgm:t>
    </dgm:pt>
    <dgm:pt modelId="{32A8A0AB-0E0E-4952-9323-3706FF592AE4}" type="pres">
      <dgm:prSet presAssocID="{1E0788EE-212F-4816-9E57-9CABC6C63BD8}" presName="conn2-1" presStyleLbl="parChTrans1D2" presStyleIdx="0" presStyleCnt="3"/>
      <dgm:spPr/>
      <dgm:t>
        <a:bodyPr/>
        <a:lstStyle/>
        <a:p>
          <a:endParaRPr lang="tr-TR"/>
        </a:p>
      </dgm:t>
    </dgm:pt>
    <dgm:pt modelId="{BA43B2A9-9F52-4EE3-8302-5E79BFB29989}" type="pres">
      <dgm:prSet presAssocID="{1E0788EE-212F-4816-9E57-9CABC6C63BD8}" presName="connTx" presStyleLbl="parChTrans1D2" presStyleIdx="0" presStyleCnt="3"/>
      <dgm:spPr/>
      <dgm:t>
        <a:bodyPr/>
        <a:lstStyle/>
        <a:p>
          <a:endParaRPr lang="tr-TR"/>
        </a:p>
      </dgm:t>
    </dgm:pt>
    <dgm:pt modelId="{4959455A-438D-4AE4-86C3-FE005A8BFF18}" type="pres">
      <dgm:prSet presAssocID="{B4ACA5A2-98CD-40CA-97CF-E162C7D80FB7}" presName="root2" presStyleCnt="0"/>
      <dgm:spPr/>
      <dgm:t>
        <a:bodyPr/>
        <a:lstStyle/>
        <a:p>
          <a:endParaRPr lang="en-US"/>
        </a:p>
      </dgm:t>
    </dgm:pt>
    <dgm:pt modelId="{89F11A02-D963-4FD8-AE54-36CADB89FFFE}" type="pres">
      <dgm:prSet presAssocID="{B4ACA5A2-98CD-40CA-97CF-E162C7D80FB7}" presName="LevelTwoTextNode" presStyleLbl="asst1" presStyleIdx="0" presStyleCnt="15" custLinFactNeighborX="-4629">
        <dgm:presLayoutVars>
          <dgm:chPref val="3"/>
        </dgm:presLayoutVars>
      </dgm:prSet>
      <dgm:spPr/>
      <dgm:t>
        <a:bodyPr/>
        <a:lstStyle/>
        <a:p>
          <a:endParaRPr lang="tr-TR"/>
        </a:p>
      </dgm:t>
    </dgm:pt>
    <dgm:pt modelId="{B3E6A24E-9805-4006-A46C-2D1A377B85F4}" type="pres">
      <dgm:prSet presAssocID="{B4ACA5A2-98CD-40CA-97CF-E162C7D80FB7}" presName="level3hierChild" presStyleCnt="0"/>
      <dgm:spPr/>
      <dgm:t>
        <a:bodyPr/>
        <a:lstStyle/>
        <a:p>
          <a:endParaRPr lang="en-US"/>
        </a:p>
      </dgm:t>
    </dgm:pt>
    <dgm:pt modelId="{A4CFBD9E-DD66-46DC-9BE5-8991EC0A8D48}" type="pres">
      <dgm:prSet presAssocID="{80196647-2982-4DAF-8F60-2B4F5B1A20A7}" presName="conn2-1" presStyleLbl="parChTrans1D3" presStyleIdx="0" presStyleCnt="6"/>
      <dgm:spPr/>
      <dgm:t>
        <a:bodyPr/>
        <a:lstStyle/>
        <a:p>
          <a:endParaRPr lang="tr-TR"/>
        </a:p>
      </dgm:t>
    </dgm:pt>
    <dgm:pt modelId="{D620FA01-9FB8-4BBD-8383-F8152F6785B2}" type="pres">
      <dgm:prSet presAssocID="{80196647-2982-4DAF-8F60-2B4F5B1A20A7}" presName="connTx" presStyleLbl="parChTrans1D3" presStyleIdx="0" presStyleCnt="6"/>
      <dgm:spPr/>
      <dgm:t>
        <a:bodyPr/>
        <a:lstStyle/>
        <a:p>
          <a:endParaRPr lang="tr-TR"/>
        </a:p>
      </dgm:t>
    </dgm:pt>
    <dgm:pt modelId="{C60A1157-2E44-42A3-9688-E5CC6552A23E}" type="pres">
      <dgm:prSet presAssocID="{2F6B650B-EE4D-44BD-8754-25D9AB5224F2}" presName="root2" presStyleCnt="0"/>
      <dgm:spPr/>
      <dgm:t>
        <a:bodyPr/>
        <a:lstStyle/>
        <a:p>
          <a:endParaRPr lang="en-US"/>
        </a:p>
      </dgm:t>
    </dgm:pt>
    <dgm:pt modelId="{5DBBA0E3-3729-4798-A759-7D3890495755}" type="pres">
      <dgm:prSet presAssocID="{2F6B650B-EE4D-44BD-8754-25D9AB5224F2}" presName="LevelTwoTextNode" presStyleLbl="asst1" presStyleIdx="1" presStyleCnt="15" custScaleX="123489" custLinFactNeighborX="-4208" custLinFactNeighborY="-1154">
        <dgm:presLayoutVars>
          <dgm:chPref val="3"/>
        </dgm:presLayoutVars>
      </dgm:prSet>
      <dgm:spPr/>
      <dgm:t>
        <a:bodyPr/>
        <a:lstStyle/>
        <a:p>
          <a:endParaRPr lang="tr-TR"/>
        </a:p>
      </dgm:t>
    </dgm:pt>
    <dgm:pt modelId="{E73F0391-1512-4790-89DD-F2F85D91FF24}" type="pres">
      <dgm:prSet presAssocID="{2F6B650B-EE4D-44BD-8754-25D9AB5224F2}" presName="level3hierChild" presStyleCnt="0"/>
      <dgm:spPr/>
      <dgm:t>
        <a:bodyPr/>
        <a:lstStyle/>
        <a:p>
          <a:endParaRPr lang="en-US"/>
        </a:p>
      </dgm:t>
    </dgm:pt>
    <dgm:pt modelId="{FDAAED1B-8EA0-45F1-80BE-44B97186B1C4}" type="pres">
      <dgm:prSet presAssocID="{8B7E1924-A0A9-4F92-918B-B3098ECA59E8}" presName="conn2-1" presStyleLbl="parChTrans1D3" presStyleIdx="1" presStyleCnt="6"/>
      <dgm:spPr/>
      <dgm:t>
        <a:bodyPr/>
        <a:lstStyle/>
        <a:p>
          <a:endParaRPr lang="tr-TR"/>
        </a:p>
      </dgm:t>
    </dgm:pt>
    <dgm:pt modelId="{DA08D0F3-D904-498E-B446-6C86B5B6C90F}" type="pres">
      <dgm:prSet presAssocID="{8B7E1924-A0A9-4F92-918B-B3098ECA59E8}" presName="connTx" presStyleLbl="parChTrans1D3" presStyleIdx="1" presStyleCnt="6"/>
      <dgm:spPr/>
      <dgm:t>
        <a:bodyPr/>
        <a:lstStyle/>
        <a:p>
          <a:endParaRPr lang="tr-TR"/>
        </a:p>
      </dgm:t>
    </dgm:pt>
    <dgm:pt modelId="{6369B678-09D3-455B-A59E-6C05FB390AC3}" type="pres">
      <dgm:prSet presAssocID="{33FB8563-8B4B-4953-A61F-FB4B59F645F1}" presName="root2" presStyleCnt="0"/>
      <dgm:spPr/>
      <dgm:t>
        <a:bodyPr/>
        <a:lstStyle/>
        <a:p>
          <a:endParaRPr lang="en-US"/>
        </a:p>
      </dgm:t>
    </dgm:pt>
    <dgm:pt modelId="{052E3E7B-7794-4C34-AD4A-D0C278211806}" type="pres">
      <dgm:prSet presAssocID="{33FB8563-8B4B-4953-A61F-FB4B59F645F1}" presName="LevelTwoTextNode" presStyleLbl="asst1" presStyleIdx="2" presStyleCnt="15" custScaleX="123489" custLinFactNeighborX="-4208" custLinFactNeighborY="-1154">
        <dgm:presLayoutVars>
          <dgm:chPref val="3"/>
        </dgm:presLayoutVars>
      </dgm:prSet>
      <dgm:spPr/>
      <dgm:t>
        <a:bodyPr/>
        <a:lstStyle/>
        <a:p>
          <a:endParaRPr lang="tr-TR"/>
        </a:p>
      </dgm:t>
    </dgm:pt>
    <dgm:pt modelId="{292329D7-FA96-4193-A928-385751073E89}" type="pres">
      <dgm:prSet presAssocID="{33FB8563-8B4B-4953-A61F-FB4B59F645F1}" presName="level3hierChild" presStyleCnt="0"/>
      <dgm:spPr/>
      <dgm:t>
        <a:bodyPr/>
        <a:lstStyle/>
        <a:p>
          <a:endParaRPr lang="en-US"/>
        </a:p>
      </dgm:t>
    </dgm:pt>
    <dgm:pt modelId="{2E849CF6-DBAF-4D55-A90E-AA6EF006B7A4}" type="pres">
      <dgm:prSet presAssocID="{21885F4E-2B57-4FB4-B9F7-81EC40CC5AD0}" presName="conn2-1" presStyleLbl="parChTrans1D3" presStyleIdx="2" presStyleCnt="6"/>
      <dgm:spPr/>
      <dgm:t>
        <a:bodyPr/>
        <a:lstStyle/>
        <a:p>
          <a:endParaRPr lang="tr-TR"/>
        </a:p>
      </dgm:t>
    </dgm:pt>
    <dgm:pt modelId="{1F5DDE2C-5CA7-4A2F-848E-53BF47FE0E92}" type="pres">
      <dgm:prSet presAssocID="{21885F4E-2B57-4FB4-B9F7-81EC40CC5AD0}" presName="connTx" presStyleLbl="parChTrans1D3" presStyleIdx="2" presStyleCnt="6"/>
      <dgm:spPr/>
      <dgm:t>
        <a:bodyPr/>
        <a:lstStyle/>
        <a:p>
          <a:endParaRPr lang="tr-TR"/>
        </a:p>
      </dgm:t>
    </dgm:pt>
    <dgm:pt modelId="{22D4E30C-E0A1-4BA8-B93D-2ED71C81CEAE}" type="pres">
      <dgm:prSet presAssocID="{76CB0237-F774-4D5C-8EAD-BCFABE1E846B}" presName="root2" presStyleCnt="0"/>
      <dgm:spPr/>
      <dgm:t>
        <a:bodyPr/>
        <a:lstStyle/>
        <a:p>
          <a:endParaRPr lang="en-US"/>
        </a:p>
      </dgm:t>
    </dgm:pt>
    <dgm:pt modelId="{3EA169D1-8006-44BB-B083-A4E04F8FC709}" type="pres">
      <dgm:prSet presAssocID="{76CB0237-F774-4D5C-8EAD-BCFABE1E846B}" presName="LevelTwoTextNode" presStyleLbl="asst1" presStyleIdx="3" presStyleCnt="15" custScaleX="123489" custLinFactNeighborX="-4208" custLinFactNeighborY="-1154">
        <dgm:presLayoutVars>
          <dgm:chPref val="3"/>
        </dgm:presLayoutVars>
      </dgm:prSet>
      <dgm:spPr/>
      <dgm:t>
        <a:bodyPr/>
        <a:lstStyle/>
        <a:p>
          <a:endParaRPr lang="tr-TR"/>
        </a:p>
      </dgm:t>
    </dgm:pt>
    <dgm:pt modelId="{BE20D722-5F7F-4BBD-B0A2-0FE3EB4C223C}" type="pres">
      <dgm:prSet presAssocID="{76CB0237-F774-4D5C-8EAD-BCFABE1E846B}" presName="level3hierChild" presStyleCnt="0"/>
      <dgm:spPr/>
      <dgm:t>
        <a:bodyPr/>
        <a:lstStyle/>
        <a:p>
          <a:endParaRPr lang="en-US"/>
        </a:p>
      </dgm:t>
    </dgm:pt>
    <dgm:pt modelId="{D76DC2F2-4EB8-4A60-B1AE-7DA5F689D167}" type="pres">
      <dgm:prSet presAssocID="{A5D8D661-5D8E-4105-9AE6-555E0C10731B}" presName="conn2-1" presStyleLbl="parChTrans1D4" presStyleIdx="0" presStyleCnt="6"/>
      <dgm:spPr/>
      <dgm:t>
        <a:bodyPr/>
        <a:lstStyle/>
        <a:p>
          <a:endParaRPr lang="tr-TR"/>
        </a:p>
      </dgm:t>
    </dgm:pt>
    <dgm:pt modelId="{E590674D-E460-414C-9F7B-944DED7C7C1D}" type="pres">
      <dgm:prSet presAssocID="{A5D8D661-5D8E-4105-9AE6-555E0C10731B}" presName="connTx" presStyleLbl="parChTrans1D4" presStyleIdx="0" presStyleCnt="6"/>
      <dgm:spPr/>
      <dgm:t>
        <a:bodyPr/>
        <a:lstStyle/>
        <a:p>
          <a:endParaRPr lang="tr-TR"/>
        </a:p>
      </dgm:t>
    </dgm:pt>
    <dgm:pt modelId="{EDFCF564-BCD0-4E56-973E-330078878983}" type="pres">
      <dgm:prSet presAssocID="{41AFD844-8891-45C0-95E0-20F0D5CE0A5E}" presName="root2" presStyleCnt="0"/>
      <dgm:spPr/>
      <dgm:t>
        <a:bodyPr/>
        <a:lstStyle/>
        <a:p>
          <a:endParaRPr lang="en-US"/>
        </a:p>
      </dgm:t>
    </dgm:pt>
    <dgm:pt modelId="{9F9BBB4B-3838-4DDD-A2B6-7FBBB0D737F2}" type="pres">
      <dgm:prSet presAssocID="{41AFD844-8891-45C0-95E0-20F0D5CE0A5E}" presName="LevelTwoTextNode" presStyleLbl="asst1" presStyleIdx="4" presStyleCnt="15" custScaleX="162285" custScaleY="126625" custLinFactNeighborX="12698">
        <dgm:presLayoutVars>
          <dgm:chPref val="3"/>
        </dgm:presLayoutVars>
      </dgm:prSet>
      <dgm:spPr/>
      <dgm:t>
        <a:bodyPr/>
        <a:lstStyle/>
        <a:p>
          <a:endParaRPr lang="tr-TR"/>
        </a:p>
      </dgm:t>
    </dgm:pt>
    <dgm:pt modelId="{22AF8DB7-E6B5-4D55-93E5-19053C7E0B5B}" type="pres">
      <dgm:prSet presAssocID="{41AFD844-8891-45C0-95E0-20F0D5CE0A5E}" presName="level3hierChild" presStyleCnt="0"/>
      <dgm:spPr/>
      <dgm:t>
        <a:bodyPr/>
        <a:lstStyle/>
        <a:p>
          <a:endParaRPr lang="en-US"/>
        </a:p>
      </dgm:t>
    </dgm:pt>
    <dgm:pt modelId="{3874E84A-0BF5-48D3-B1F9-162383E1F555}" type="pres">
      <dgm:prSet presAssocID="{C1A3A61E-7671-48BE-92C6-3B6ACDEAA9BF}" presName="conn2-1" presStyleLbl="parChTrans1D4" presStyleIdx="1" presStyleCnt="6"/>
      <dgm:spPr/>
      <dgm:t>
        <a:bodyPr/>
        <a:lstStyle/>
        <a:p>
          <a:endParaRPr lang="tr-TR"/>
        </a:p>
      </dgm:t>
    </dgm:pt>
    <dgm:pt modelId="{D429ED4D-37D8-4EA0-8F28-E2AF9AE7BE46}" type="pres">
      <dgm:prSet presAssocID="{C1A3A61E-7671-48BE-92C6-3B6ACDEAA9BF}" presName="connTx" presStyleLbl="parChTrans1D4" presStyleIdx="1" presStyleCnt="6"/>
      <dgm:spPr/>
      <dgm:t>
        <a:bodyPr/>
        <a:lstStyle/>
        <a:p>
          <a:endParaRPr lang="tr-TR"/>
        </a:p>
      </dgm:t>
    </dgm:pt>
    <dgm:pt modelId="{9C614D8D-24A8-4E8F-9D33-8DF064D0CEB7}" type="pres">
      <dgm:prSet presAssocID="{17B50167-18BE-4226-8EFE-6272BA1C1786}" presName="root2" presStyleCnt="0"/>
      <dgm:spPr/>
      <dgm:t>
        <a:bodyPr/>
        <a:lstStyle/>
        <a:p>
          <a:endParaRPr lang="en-US"/>
        </a:p>
      </dgm:t>
    </dgm:pt>
    <dgm:pt modelId="{303A9DC6-55F2-459A-B596-BC1958E39EF7}" type="pres">
      <dgm:prSet presAssocID="{17B50167-18BE-4226-8EFE-6272BA1C1786}" presName="LevelTwoTextNode" presStyleLbl="asst1" presStyleIdx="5" presStyleCnt="15" custScaleX="162285" custScaleY="126625" custLinFactNeighborX="12698">
        <dgm:presLayoutVars>
          <dgm:chPref val="3"/>
        </dgm:presLayoutVars>
      </dgm:prSet>
      <dgm:spPr/>
      <dgm:t>
        <a:bodyPr/>
        <a:lstStyle/>
        <a:p>
          <a:endParaRPr lang="tr-TR"/>
        </a:p>
      </dgm:t>
    </dgm:pt>
    <dgm:pt modelId="{C987CE03-1A4E-4157-8367-A7220A7E0768}" type="pres">
      <dgm:prSet presAssocID="{17B50167-18BE-4226-8EFE-6272BA1C1786}" presName="level3hierChild" presStyleCnt="0"/>
      <dgm:spPr/>
      <dgm:t>
        <a:bodyPr/>
        <a:lstStyle/>
        <a:p>
          <a:endParaRPr lang="en-US"/>
        </a:p>
      </dgm:t>
    </dgm:pt>
    <dgm:pt modelId="{07B4B0F6-1520-4D56-9AAD-38E85E241F6C}" type="pres">
      <dgm:prSet presAssocID="{4E660597-14A5-4202-A5CB-000EA2AF8E37}" presName="conn2-1" presStyleLbl="parChTrans1D4" presStyleIdx="2" presStyleCnt="6"/>
      <dgm:spPr/>
      <dgm:t>
        <a:bodyPr/>
        <a:lstStyle/>
        <a:p>
          <a:endParaRPr lang="tr-TR"/>
        </a:p>
      </dgm:t>
    </dgm:pt>
    <dgm:pt modelId="{A87840B7-F4E3-444D-ACB8-7DA8E33C5B45}" type="pres">
      <dgm:prSet presAssocID="{4E660597-14A5-4202-A5CB-000EA2AF8E37}" presName="connTx" presStyleLbl="parChTrans1D4" presStyleIdx="2" presStyleCnt="6"/>
      <dgm:spPr/>
      <dgm:t>
        <a:bodyPr/>
        <a:lstStyle/>
        <a:p>
          <a:endParaRPr lang="tr-TR"/>
        </a:p>
      </dgm:t>
    </dgm:pt>
    <dgm:pt modelId="{7F83EF39-AFBC-4874-BF01-FEFA6E2D8103}" type="pres">
      <dgm:prSet presAssocID="{50359756-AB05-4D9F-B687-9F3208E7D935}" presName="root2" presStyleCnt="0"/>
      <dgm:spPr/>
      <dgm:t>
        <a:bodyPr/>
        <a:lstStyle/>
        <a:p>
          <a:endParaRPr lang="en-US"/>
        </a:p>
      </dgm:t>
    </dgm:pt>
    <dgm:pt modelId="{61BB4EB3-6AAB-4D71-BCAF-7463F36DB106}" type="pres">
      <dgm:prSet presAssocID="{50359756-AB05-4D9F-B687-9F3208E7D935}" presName="LevelTwoTextNode" presStyleLbl="asst1" presStyleIdx="6" presStyleCnt="15" custScaleX="162285" custScaleY="126625" custLinFactNeighborX="12698">
        <dgm:presLayoutVars>
          <dgm:chPref val="3"/>
        </dgm:presLayoutVars>
      </dgm:prSet>
      <dgm:spPr/>
      <dgm:t>
        <a:bodyPr/>
        <a:lstStyle/>
        <a:p>
          <a:endParaRPr lang="tr-TR"/>
        </a:p>
      </dgm:t>
    </dgm:pt>
    <dgm:pt modelId="{533479DD-DA27-47BF-8B29-33E490482863}" type="pres">
      <dgm:prSet presAssocID="{50359756-AB05-4D9F-B687-9F3208E7D935}" presName="level3hierChild" presStyleCnt="0"/>
      <dgm:spPr/>
      <dgm:t>
        <a:bodyPr/>
        <a:lstStyle/>
        <a:p>
          <a:endParaRPr lang="en-US"/>
        </a:p>
      </dgm:t>
    </dgm:pt>
    <dgm:pt modelId="{D4735498-523E-4F2C-82EF-540B631B4656}" type="pres">
      <dgm:prSet presAssocID="{DB798813-3B2F-40C9-859E-9D2236A35FE3}" presName="conn2-1" presStyleLbl="parChTrans1D2" presStyleIdx="1" presStyleCnt="3"/>
      <dgm:spPr/>
      <dgm:t>
        <a:bodyPr/>
        <a:lstStyle/>
        <a:p>
          <a:endParaRPr lang="tr-TR"/>
        </a:p>
      </dgm:t>
    </dgm:pt>
    <dgm:pt modelId="{BBFED015-4867-4C26-8AD3-3A2360768AC6}" type="pres">
      <dgm:prSet presAssocID="{DB798813-3B2F-40C9-859E-9D2236A35FE3}" presName="connTx" presStyleLbl="parChTrans1D2" presStyleIdx="1" presStyleCnt="3"/>
      <dgm:spPr/>
      <dgm:t>
        <a:bodyPr/>
        <a:lstStyle/>
        <a:p>
          <a:endParaRPr lang="tr-TR"/>
        </a:p>
      </dgm:t>
    </dgm:pt>
    <dgm:pt modelId="{0684B014-6E76-48C6-A3BE-12D9BE102845}" type="pres">
      <dgm:prSet presAssocID="{DAF221F6-D288-4644-9342-319F2F7ECCD8}" presName="root2" presStyleCnt="0"/>
      <dgm:spPr/>
      <dgm:t>
        <a:bodyPr/>
        <a:lstStyle/>
        <a:p>
          <a:endParaRPr lang="en-US"/>
        </a:p>
      </dgm:t>
    </dgm:pt>
    <dgm:pt modelId="{A7E366A9-517C-4FFF-A9AC-16AB7D7C7F35}" type="pres">
      <dgm:prSet presAssocID="{DAF221F6-D288-4644-9342-319F2F7ECCD8}" presName="LevelTwoTextNode" presStyleLbl="asst1" presStyleIdx="7" presStyleCnt="15" custLinFactNeighborX="-4629" custLinFactNeighborY="-2109">
        <dgm:presLayoutVars>
          <dgm:chPref val="3"/>
        </dgm:presLayoutVars>
      </dgm:prSet>
      <dgm:spPr/>
      <dgm:t>
        <a:bodyPr/>
        <a:lstStyle/>
        <a:p>
          <a:endParaRPr lang="tr-TR"/>
        </a:p>
      </dgm:t>
    </dgm:pt>
    <dgm:pt modelId="{A31029DD-FA2F-41FC-B85C-A3DD6171A977}" type="pres">
      <dgm:prSet presAssocID="{DAF221F6-D288-4644-9342-319F2F7ECCD8}" presName="level3hierChild" presStyleCnt="0"/>
      <dgm:spPr/>
      <dgm:t>
        <a:bodyPr/>
        <a:lstStyle/>
        <a:p>
          <a:endParaRPr lang="en-US"/>
        </a:p>
      </dgm:t>
    </dgm:pt>
    <dgm:pt modelId="{478522E5-3315-463F-A46C-0E3CD007B966}" type="pres">
      <dgm:prSet presAssocID="{D1D8C53D-C976-42AD-9773-38981B2BAE76}" presName="conn2-1" presStyleLbl="parChTrans1D3" presStyleIdx="3" presStyleCnt="6"/>
      <dgm:spPr/>
      <dgm:t>
        <a:bodyPr/>
        <a:lstStyle/>
        <a:p>
          <a:endParaRPr lang="tr-TR"/>
        </a:p>
      </dgm:t>
    </dgm:pt>
    <dgm:pt modelId="{1A86CEF8-26FA-40AC-9333-D1C1F5BC4065}" type="pres">
      <dgm:prSet presAssocID="{D1D8C53D-C976-42AD-9773-38981B2BAE76}" presName="connTx" presStyleLbl="parChTrans1D3" presStyleIdx="3" presStyleCnt="6"/>
      <dgm:spPr/>
      <dgm:t>
        <a:bodyPr/>
        <a:lstStyle/>
        <a:p>
          <a:endParaRPr lang="tr-TR"/>
        </a:p>
      </dgm:t>
    </dgm:pt>
    <dgm:pt modelId="{DE90D5CD-E30C-4D9C-9434-512784D20A3D}" type="pres">
      <dgm:prSet presAssocID="{D27EA198-A9C0-4B43-8F52-5C219FBDE4B8}" presName="root2" presStyleCnt="0"/>
      <dgm:spPr/>
      <dgm:t>
        <a:bodyPr/>
        <a:lstStyle/>
        <a:p>
          <a:endParaRPr lang="en-US"/>
        </a:p>
      </dgm:t>
    </dgm:pt>
    <dgm:pt modelId="{423562C1-05B0-4091-8E7B-604AFD683DC6}" type="pres">
      <dgm:prSet presAssocID="{D27EA198-A9C0-4B43-8F52-5C219FBDE4B8}" presName="LevelTwoTextNode" presStyleLbl="asst1" presStyleIdx="8" presStyleCnt="15" custScaleX="123489" custLinFactNeighborX="-4208" custLinFactNeighborY="-1154">
        <dgm:presLayoutVars>
          <dgm:chPref val="3"/>
        </dgm:presLayoutVars>
      </dgm:prSet>
      <dgm:spPr/>
      <dgm:t>
        <a:bodyPr/>
        <a:lstStyle/>
        <a:p>
          <a:endParaRPr lang="tr-TR"/>
        </a:p>
      </dgm:t>
    </dgm:pt>
    <dgm:pt modelId="{E9A7E95D-F44D-4DA7-963E-8A176A78DF35}" type="pres">
      <dgm:prSet presAssocID="{D27EA198-A9C0-4B43-8F52-5C219FBDE4B8}" presName="level3hierChild" presStyleCnt="0"/>
      <dgm:spPr/>
      <dgm:t>
        <a:bodyPr/>
        <a:lstStyle/>
        <a:p>
          <a:endParaRPr lang="en-US"/>
        </a:p>
      </dgm:t>
    </dgm:pt>
    <dgm:pt modelId="{1F493016-BDB8-4125-B4D0-5188F8928C0B}" type="pres">
      <dgm:prSet presAssocID="{46DC3FAE-AD03-41CA-BA29-09F994663913}" presName="conn2-1" presStyleLbl="parChTrans1D4" presStyleIdx="3" presStyleCnt="6"/>
      <dgm:spPr/>
      <dgm:t>
        <a:bodyPr/>
        <a:lstStyle/>
        <a:p>
          <a:endParaRPr lang="tr-TR"/>
        </a:p>
      </dgm:t>
    </dgm:pt>
    <dgm:pt modelId="{42EC9AF0-8905-4FEC-8FF4-142F72AED2F3}" type="pres">
      <dgm:prSet presAssocID="{46DC3FAE-AD03-41CA-BA29-09F994663913}" presName="connTx" presStyleLbl="parChTrans1D4" presStyleIdx="3" presStyleCnt="6"/>
      <dgm:spPr/>
      <dgm:t>
        <a:bodyPr/>
        <a:lstStyle/>
        <a:p>
          <a:endParaRPr lang="tr-TR"/>
        </a:p>
      </dgm:t>
    </dgm:pt>
    <dgm:pt modelId="{19914FFC-F84B-4473-BF2E-5B7803674049}" type="pres">
      <dgm:prSet presAssocID="{59AA6B5E-20CC-40FA-8867-4F6712EAB4BF}" presName="root2" presStyleCnt="0"/>
      <dgm:spPr/>
      <dgm:t>
        <a:bodyPr/>
        <a:lstStyle/>
        <a:p>
          <a:endParaRPr lang="en-US"/>
        </a:p>
      </dgm:t>
    </dgm:pt>
    <dgm:pt modelId="{8449FBA3-2B61-461A-ACAF-AF11825E2395}" type="pres">
      <dgm:prSet presAssocID="{59AA6B5E-20CC-40FA-8867-4F6712EAB4BF}" presName="LevelTwoTextNode" presStyleLbl="asst1" presStyleIdx="9" presStyleCnt="15" custScaleX="159644" custLinFactNeighborX="10035" custLinFactNeighborY="-1483">
        <dgm:presLayoutVars>
          <dgm:chPref val="3"/>
        </dgm:presLayoutVars>
      </dgm:prSet>
      <dgm:spPr/>
      <dgm:t>
        <a:bodyPr/>
        <a:lstStyle/>
        <a:p>
          <a:endParaRPr lang="tr-TR"/>
        </a:p>
      </dgm:t>
    </dgm:pt>
    <dgm:pt modelId="{A61210FF-1F70-4157-B5C4-99384382F22F}" type="pres">
      <dgm:prSet presAssocID="{59AA6B5E-20CC-40FA-8867-4F6712EAB4BF}" presName="level3hierChild" presStyleCnt="0"/>
      <dgm:spPr/>
      <dgm:t>
        <a:bodyPr/>
        <a:lstStyle/>
        <a:p>
          <a:endParaRPr lang="en-US"/>
        </a:p>
      </dgm:t>
    </dgm:pt>
    <dgm:pt modelId="{34ECFB80-84F0-4BAB-AADE-422606C8210F}" type="pres">
      <dgm:prSet presAssocID="{E47AB3A3-9BAD-4A2C-B788-6C91F33E5693}" presName="conn2-1" presStyleLbl="parChTrans1D4" presStyleIdx="4" presStyleCnt="6"/>
      <dgm:spPr/>
      <dgm:t>
        <a:bodyPr/>
        <a:lstStyle/>
        <a:p>
          <a:endParaRPr lang="tr-TR"/>
        </a:p>
      </dgm:t>
    </dgm:pt>
    <dgm:pt modelId="{558D2445-CDD3-4294-9AFD-7E6CD2E6B8AE}" type="pres">
      <dgm:prSet presAssocID="{E47AB3A3-9BAD-4A2C-B788-6C91F33E5693}" presName="connTx" presStyleLbl="parChTrans1D4" presStyleIdx="4" presStyleCnt="6"/>
      <dgm:spPr/>
      <dgm:t>
        <a:bodyPr/>
        <a:lstStyle/>
        <a:p>
          <a:endParaRPr lang="tr-TR"/>
        </a:p>
      </dgm:t>
    </dgm:pt>
    <dgm:pt modelId="{6AC8A558-C056-4C13-9DFD-404D5714F472}" type="pres">
      <dgm:prSet presAssocID="{D95B3896-AECE-42AF-8059-59E51CCF49D5}" presName="root2" presStyleCnt="0"/>
      <dgm:spPr/>
      <dgm:t>
        <a:bodyPr/>
        <a:lstStyle/>
        <a:p>
          <a:endParaRPr lang="en-US"/>
        </a:p>
      </dgm:t>
    </dgm:pt>
    <dgm:pt modelId="{C7E194AF-89B4-41C9-B911-0FED44FC2946}" type="pres">
      <dgm:prSet presAssocID="{D95B3896-AECE-42AF-8059-59E51CCF49D5}" presName="LevelTwoTextNode" presStyleLbl="asst1" presStyleIdx="10" presStyleCnt="15" custScaleX="157953" custScaleY="92613" custLinFactNeighborX="12398" custLinFactNeighborY="-329">
        <dgm:presLayoutVars>
          <dgm:chPref val="3"/>
        </dgm:presLayoutVars>
      </dgm:prSet>
      <dgm:spPr/>
      <dgm:t>
        <a:bodyPr/>
        <a:lstStyle/>
        <a:p>
          <a:endParaRPr lang="tr-TR"/>
        </a:p>
      </dgm:t>
    </dgm:pt>
    <dgm:pt modelId="{CEF646F7-7E22-4CA5-875E-698E8E402466}" type="pres">
      <dgm:prSet presAssocID="{D95B3896-AECE-42AF-8059-59E51CCF49D5}" presName="level3hierChild" presStyleCnt="0"/>
      <dgm:spPr/>
      <dgm:t>
        <a:bodyPr/>
        <a:lstStyle/>
        <a:p>
          <a:endParaRPr lang="en-US"/>
        </a:p>
      </dgm:t>
    </dgm:pt>
    <dgm:pt modelId="{3566278B-4E75-4013-A2A2-B70CC7CD1225}" type="pres">
      <dgm:prSet presAssocID="{4CAC81CD-D03D-4CE6-8F54-C8FCFC1E1BFC}" presName="conn2-1" presStyleLbl="parChTrans1D4" presStyleIdx="5" presStyleCnt="6"/>
      <dgm:spPr/>
      <dgm:t>
        <a:bodyPr/>
        <a:lstStyle/>
        <a:p>
          <a:endParaRPr lang="tr-TR"/>
        </a:p>
      </dgm:t>
    </dgm:pt>
    <dgm:pt modelId="{044EB0B3-9B3E-4F72-87C3-D0EE3E15CC25}" type="pres">
      <dgm:prSet presAssocID="{4CAC81CD-D03D-4CE6-8F54-C8FCFC1E1BFC}" presName="connTx" presStyleLbl="parChTrans1D4" presStyleIdx="5" presStyleCnt="6"/>
      <dgm:spPr/>
      <dgm:t>
        <a:bodyPr/>
        <a:lstStyle/>
        <a:p>
          <a:endParaRPr lang="tr-TR"/>
        </a:p>
      </dgm:t>
    </dgm:pt>
    <dgm:pt modelId="{404BA3F7-1774-4175-B053-ABECDA2C8B56}" type="pres">
      <dgm:prSet presAssocID="{66A65A0A-E9C8-4C32-B2BE-2D0627E10BFF}" presName="root2" presStyleCnt="0"/>
      <dgm:spPr/>
      <dgm:t>
        <a:bodyPr/>
        <a:lstStyle/>
        <a:p>
          <a:endParaRPr lang="en-US"/>
        </a:p>
      </dgm:t>
    </dgm:pt>
    <dgm:pt modelId="{24D6C41E-B198-40BD-BACB-7EB77B046358}" type="pres">
      <dgm:prSet presAssocID="{66A65A0A-E9C8-4C32-B2BE-2D0627E10BFF}" presName="LevelTwoTextNode" presStyleLbl="asst1" presStyleIdx="11" presStyleCnt="15" custScaleX="159644" custLinFactNeighborX="12606" custLinFactNeighborY="-1483">
        <dgm:presLayoutVars>
          <dgm:chPref val="3"/>
        </dgm:presLayoutVars>
      </dgm:prSet>
      <dgm:spPr/>
      <dgm:t>
        <a:bodyPr/>
        <a:lstStyle/>
        <a:p>
          <a:endParaRPr lang="tr-TR"/>
        </a:p>
      </dgm:t>
    </dgm:pt>
    <dgm:pt modelId="{627C4DE9-8ABD-49B5-8496-91DB6598A9AC}" type="pres">
      <dgm:prSet presAssocID="{66A65A0A-E9C8-4C32-B2BE-2D0627E10BFF}" presName="level3hierChild" presStyleCnt="0"/>
      <dgm:spPr/>
      <dgm:t>
        <a:bodyPr/>
        <a:lstStyle/>
        <a:p>
          <a:endParaRPr lang="en-US"/>
        </a:p>
      </dgm:t>
    </dgm:pt>
    <dgm:pt modelId="{1783FA3E-6C69-43F3-BB08-CD237B2B12DD}" type="pres">
      <dgm:prSet presAssocID="{40756ECD-8D73-4DD6-9957-98D96ED70619}" presName="conn2-1" presStyleLbl="parChTrans1D2" presStyleIdx="2" presStyleCnt="3"/>
      <dgm:spPr/>
      <dgm:t>
        <a:bodyPr/>
        <a:lstStyle/>
        <a:p>
          <a:endParaRPr lang="tr-TR"/>
        </a:p>
      </dgm:t>
    </dgm:pt>
    <dgm:pt modelId="{7181A292-F74D-4470-813E-DBA1EE0BA7D8}" type="pres">
      <dgm:prSet presAssocID="{40756ECD-8D73-4DD6-9957-98D96ED70619}" presName="connTx" presStyleLbl="parChTrans1D2" presStyleIdx="2" presStyleCnt="3"/>
      <dgm:spPr/>
      <dgm:t>
        <a:bodyPr/>
        <a:lstStyle/>
        <a:p>
          <a:endParaRPr lang="tr-TR"/>
        </a:p>
      </dgm:t>
    </dgm:pt>
    <dgm:pt modelId="{88B15090-6DF0-45F9-AD43-01E1945C99BB}" type="pres">
      <dgm:prSet presAssocID="{E6A885A3-EF88-47E2-9138-FD4E41C89530}" presName="root2" presStyleCnt="0"/>
      <dgm:spPr/>
      <dgm:t>
        <a:bodyPr/>
        <a:lstStyle/>
        <a:p>
          <a:endParaRPr lang="en-US"/>
        </a:p>
      </dgm:t>
    </dgm:pt>
    <dgm:pt modelId="{D930317D-8F6D-4716-B10E-785321B10449}" type="pres">
      <dgm:prSet presAssocID="{E6A885A3-EF88-47E2-9138-FD4E41C89530}" presName="LevelTwoTextNode" presStyleLbl="asst1" presStyleIdx="12" presStyleCnt="15" custLinFactNeighborX="-4629">
        <dgm:presLayoutVars>
          <dgm:chPref val="3"/>
        </dgm:presLayoutVars>
      </dgm:prSet>
      <dgm:spPr/>
      <dgm:t>
        <a:bodyPr/>
        <a:lstStyle/>
        <a:p>
          <a:endParaRPr lang="tr-TR"/>
        </a:p>
      </dgm:t>
    </dgm:pt>
    <dgm:pt modelId="{1A228A3C-9A26-427F-8556-C10B429B18DB}" type="pres">
      <dgm:prSet presAssocID="{E6A885A3-EF88-47E2-9138-FD4E41C89530}" presName="level3hierChild" presStyleCnt="0"/>
      <dgm:spPr/>
      <dgm:t>
        <a:bodyPr/>
        <a:lstStyle/>
        <a:p>
          <a:endParaRPr lang="en-US"/>
        </a:p>
      </dgm:t>
    </dgm:pt>
    <dgm:pt modelId="{A75E2359-2B62-4E48-B011-1E88C3F1DEDA}" type="pres">
      <dgm:prSet presAssocID="{FF82CD54-8009-414A-A775-3ACF831B89BA}" presName="conn2-1" presStyleLbl="parChTrans1D3" presStyleIdx="4" presStyleCnt="6"/>
      <dgm:spPr/>
      <dgm:t>
        <a:bodyPr/>
        <a:lstStyle/>
        <a:p>
          <a:endParaRPr lang="tr-TR"/>
        </a:p>
      </dgm:t>
    </dgm:pt>
    <dgm:pt modelId="{D933D4EB-D9F7-4605-A180-6DA6387306AE}" type="pres">
      <dgm:prSet presAssocID="{FF82CD54-8009-414A-A775-3ACF831B89BA}" presName="connTx" presStyleLbl="parChTrans1D3" presStyleIdx="4" presStyleCnt="6"/>
      <dgm:spPr/>
      <dgm:t>
        <a:bodyPr/>
        <a:lstStyle/>
        <a:p>
          <a:endParaRPr lang="tr-TR"/>
        </a:p>
      </dgm:t>
    </dgm:pt>
    <dgm:pt modelId="{86A940DD-3F1D-4BEA-B9ED-9DDF54550111}" type="pres">
      <dgm:prSet presAssocID="{DC01BB10-A384-4481-8FD2-D60782203CBB}" presName="root2" presStyleCnt="0"/>
      <dgm:spPr/>
      <dgm:t>
        <a:bodyPr/>
        <a:lstStyle/>
        <a:p>
          <a:endParaRPr lang="en-US"/>
        </a:p>
      </dgm:t>
    </dgm:pt>
    <dgm:pt modelId="{CDB52EEC-B786-43A6-B25A-1187E3D520BA}" type="pres">
      <dgm:prSet presAssocID="{DC01BB10-A384-4481-8FD2-D60782203CBB}" presName="LevelTwoTextNode" presStyleLbl="asst1" presStyleIdx="13" presStyleCnt="15" custScaleX="123489" custLinFactNeighborX="-4208" custLinFactNeighborY="-1154">
        <dgm:presLayoutVars>
          <dgm:chPref val="3"/>
        </dgm:presLayoutVars>
      </dgm:prSet>
      <dgm:spPr/>
      <dgm:t>
        <a:bodyPr/>
        <a:lstStyle/>
        <a:p>
          <a:endParaRPr lang="tr-TR"/>
        </a:p>
      </dgm:t>
    </dgm:pt>
    <dgm:pt modelId="{3A8C62D2-0483-4CA7-A7B3-1D6E5B89CA50}" type="pres">
      <dgm:prSet presAssocID="{DC01BB10-A384-4481-8FD2-D60782203CBB}" presName="level3hierChild" presStyleCnt="0"/>
      <dgm:spPr/>
      <dgm:t>
        <a:bodyPr/>
        <a:lstStyle/>
        <a:p>
          <a:endParaRPr lang="en-US"/>
        </a:p>
      </dgm:t>
    </dgm:pt>
    <dgm:pt modelId="{9BB3770F-F4E4-48D8-ACF7-4BF042CFF752}" type="pres">
      <dgm:prSet presAssocID="{CE335870-55BD-4BAB-A666-7EC20DE6BD11}" presName="conn2-1" presStyleLbl="parChTrans1D3" presStyleIdx="5" presStyleCnt="6"/>
      <dgm:spPr/>
      <dgm:t>
        <a:bodyPr/>
        <a:lstStyle/>
        <a:p>
          <a:endParaRPr lang="tr-TR"/>
        </a:p>
      </dgm:t>
    </dgm:pt>
    <dgm:pt modelId="{E7B65815-EC36-49D9-B439-CF12D4101727}" type="pres">
      <dgm:prSet presAssocID="{CE335870-55BD-4BAB-A666-7EC20DE6BD11}" presName="connTx" presStyleLbl="parChTrans1D3" presStyleIdx="5" presStyleCnt="6"/>
      <dgm:spPr/>
      <dgm:t>
        <a:bodyPr/>
        <a:lstStyle/>
        <a:p>
          <a:endParaRPr lang="tr-TR"/>
        </a:p>
      </dgm:t>
    </dgm:pt>
    <dgm:pt modelId="{A350C270-0202-4548-A2FE-09CEFBD15DA6}" type="pres">
      <dgm:prSet presAssocID="{BBAD49A8-F410-4467-BC60-B00A8EFBB311}" presName="root2" presStyleCnt="0"/>
      <dgm:spPr/>
      <dgm:t>
        <a:bodyPr/>
        <a:lstStyle/>
        <a:p>
          <a:endParaRPr lang="en-US"/>
        </a:p>
      </dgm:t>
    </dgm:pt>
    <dgm:pt modelId="{9350C066-B56A-4A36-926C-3EFA2048CC40}" type="pres">
      <dgm:prSet presAssocID="{BBAD49A8-F410-4467-BC60-B00A8EFBB311}" presName="LevelTwoTextNode" presStyleLbl="asst1" presStyleIdx="14" presStyleCnt="15" custScaleX="123489" custLinFactNeighborX="-4208" custLinFactNeighborY="-1154">
        <dgm:presLayoutVars>
          <dgm:chPref val="3"/>
        </dgm:presLayoutVars>
      </dgm:prSet>
      <dgm:spPr/>
      <dgm:t>
        <a:bodyPr/>
        <a:lstStyle/>
        <a:p>
          <a:endParaRPr lang="tr-TR"/>
        </a:p>
      </dgm:t>
    </dgm:pt>
    <dgm:pt modelId="{508ECB5A-9075-4FE6-BDFA-37C1A6C84707}" type="pres">
      <dgm:prSet presAssocID="{BBAD49A8-F410-4467-BC60-B00A8EFBB311}" presName="level3hierChild" presStyleCnt="0"/>
      <dgm:spPr/>
      <dgm:t>
        <a:bodyPr/>
        <a:lstStyle/>
        <a:p>
          <a:endParaRPr lang="en-US"/>
        </a:p>
      </dgm:t>
    </dgm:pt>
  </dgm:ptLst>
  <dgm:cxnLst>
    <dgm:cxn modelId="{A866C925-9092-47D5-931E-535657372F1B}" type="presOf" srcId="{8B7E1924-A0A9-4F92-918B-B3098ECA59E8}" destId="{DA08D0F3-D904-498E-B446-6C86B5B6C90F}" srcOrd="1" destOrd="0" presId="urn:microsoft.com/office/officeart/2008/layout/HorizontalMultiLevelHierarchy"/>
    <dgm:cxn modelId="{F4CE222E-915F-439F-97B7-05CE5A8FF18C}" srcId="{9ACAC06B-22A2-46FB-B44D-EAFE8F9D698B}" destId="{F5E14276-07B9-430D-9D0B-0A209220A0F3}" srcOrd="0" destOrd="0" parTransId="{8DF1042E-9F38-402A-A531-F3D91753AEF9}" sibTransId="{1AABE86E-6C6C-4C97-8FAA-DF388522A929}"/>
    <dgm:cxn modelId="{2A46D135-C6B7-43B2-9E4F-4E204C24EBD2}" type="presOf" srcId="{21885F4E-2B57-4FB4-B9F7-81EC40CC5AD0}" destId="{2E849CF6-DBAF-4D55-A90E-AA6EF006B7A4}" srcOrd="0" destOrd="0" presId="urn:microsoft.com/office/officeart/2008/layout/HorizontalMultiLevelHierarchy"/>
    <dgm:cxn modelId="{A2D0D914-59B8-4469-BCBC-29454BB3D21B}" srcId="{D27EA198-A9C0-4B43-8F52-5C219FBDE4B8}" destId="{59AA6B5E-20CC-40FA-8867-4F6712EAB4BF}" srcOrd="0" destOrd="0" parTransId="{46DC3FAE-AD03-41CA-BA29-09F994663913}" sibTransId="{C0716CFA-31D4-4E5E-B4D3-43C840E5DD41}"/>
    <dgm:cxn modelId="{70C9D7B0-BC5F-4816-9D52-9843903BA31F}" type="presOf" srcId="{50359756-AB05-4D9F-B687-9F3208E7D935}" destId="{61BB4EB3-6AAB-4D71-BCAF-7463F36DB106}" srcOrd="0" destOrd="0" presId="urn:microsoft.com/office/officeart/2008/layout/HorizontalMultiLevelHierarchy"/>
    <dgm:cxn modelId="{5BF266D5-ACB9-4283-ADFF-5800114CA7E9}" type="presOf" srcId="{21885F4E-2B57-4FB4-B9F7-81EC40CC5AD0}" destId="{1F5DDE2C-5CA7-4A2F-848E-53BF47FE0E92}" srcOrd="1" destOrd="0" presId="urn:microsoft.com/office/officeart/2008/layout/HorizontalMultiLevelHierarchy"/>
    <dgm:cxn modelId="{0BD843D5-7AC8-4A48-B41F-6B78DDD46BAE}" srcId="{F5E14276-07B9-430D-9D0B-0A209220A0F3}" destId="{B4ACA5A2-98CD-40CA-97CF-E162C7D80FB7}" srcOrd="0" destOrd="0" parTransId="{1E0788EE-212F-4816-9E57-9CABC6C63BD8}" sibTransId="{1867C8A8-025B-4F7A-BA8E-C6C8612975E4}"/>
    <dgm:cxn modelId="{64DD0603-8FA0-4B8E-BBB4-34B3CF99E4BC}" type="presOf" srcId="{8B7E1924-A0A9-4F92-918B-B3098ECA59E8}" destId="{FDAAED1B-8EA0-45F1-80BE-44B97186B1C4}" srcOrd="0" destOrd="0" presId="urn:microsoft.com/office/officeart/2008/layout/HorizontalMultiLevelHierarchy"/>
    <dgm:cxn modelId="{C5EA4E8C-76A1-48D3-AC23-5650D35DA214}" type="presOf" srcId="{FF82CD54-8009-414A-A775-3ACF831B89BA}" destId="{D933D4EB-D9F7-4605-A180-6DA6387306AE}" srcOrd="1" destOrd="0" presId="urn:microsoft.com/office/officeart/2008/layout/HorizontalMultiLevelHierarchy"/>
    <dgm:cxn modelId="{1FF1AE8E-004F-43D7-A8D9-0817B32E5434}" srcId="{DAF221F6-D288-4644-9342-319F2F7ECCD8}" destId="{D27EA198-A9C0-4B43-8F52-5C219FBDE4B8}" srcOrd="0" destOrd="0" parTransId="{D1D8C53D-C976-42AD-9773-38981B2BAE76}" sibTransId="{13FEEE49-1AE9-4037-99EB-1CC5B7D2C1E9}"/>
    <dgm:cxn modelId="{99B45E6C-2D83-4175-82C8-281E9CB8181B}" srcId="{B4ACA5A2-98CD-40CA-97CF-E162C7D80FB7}" destId="{33FB8563-8B4B-4953-A61F-FB4B59F645F1}" srcOrd="1" destOrd="0" parTransId="{8B7E1924-A0A9-4F92-918B-B3098ECA59E8}" sibTransId="{CF66E251-1CDF-4CD7-8576-B0D964B69BF1}"/>
    <dgm:cxn modelId="{E7DF0AA5-05CD-4B9E-B519-D57D03E76AE8}" srcId="{D27EA198-A9C0-4B43-8F52-5C219FBDE4B8}" destId="{D95B3896-AECE-42AF-8059-59E51CCF49D5}" srcOrd="1" destOrd="0" parTransId="{E47AB3A3-9BAD-4A2C-B788-6C91F33E5693}" sibTransId="{A3BDB5A2-735A-4BB1-8E99-009D853349C3}"/>
    <dgm:cxn modelId="{F7B4B389-6A40-4563-9959-F973E09F8A1A}" type="presOf" srcId="{4CAC81CD-D03D-4CE6-8F54-C8FCFC1E1BFC}" destId="{3566278B-4E75-4013-A2A2-B70CC7CD1225}" srcOrd="0" destOrd="0" presId="urn:microsoft.com/office/officeart/2008/layout/HorizontalMultiLevelHierarchy"/>
    <dgm:cxn modelId="{8EF65544-B4F7-43F7-8C23-2558C294336C}" type="presOf" srcId="{46DC3FAE-AD03-41CA-BA29-09F994663913}" destId="{1F493016-BDB8-4125-B4D0-5188F8928C0B}" srcOrd="0" destOrd="0" presId="urn:microsoft.com/office/officeart/2008/layout/HorizontalMultiLevelHierarchy"/>
    <dgm:cxn modelId="{54910F18-1A68-4EE0-89EC-AD2CA0DAEA2B}" type="presOf" srcId="{66A65A0A-E9C8-4C32-B2BE-2D0627E10BFF}" destId="{24D6C41E-B198-40BD-BACB-7EB77B046358}" srcOrd="0" destOrd="0" presId="urn:microsoft.com/office/officeart/2008/layout/HorizontalMultiLevelHierarchy"/>
    <dgm:cxn modelId="{079B215D-30E9-409A-870C-868F30265EF8}" type="presOf" srcId="{E6A885A3-EF88-47E2-9138-FD4E41C89530}" destId="{D930317D-8F6D-4716-B10E-785321B10449}" srcOrd="0" destOrd="0" presId="urn:microsoft.com/office/officeart/2008/layout/HorizontalMultiLevelHierarchy"/>
    <dgm:cxn modelId="{4975209C-8B7F-40FA-A51E-BE720431B1FE}" type="presOf" srcId="{F5E14276-07B9-430D-9D0B-0A209220A0F3}" destId="{0F3ED089-9D1F-4F37-9AC1-674FE6784BB7}" srcOrd="0" destOrd="0" presId="urn:microsoft.com/office/officeart/2008/layout/HorizontalMultiLevelHierarchy"/>
    <dgm:cxn modelId="{DAE5279E-3FE7-4F78-8701-FE4B5DA5D0C9}" type="presOf" srcId="{D95B3896-AECE-42AF-8059-59E51CCF49D5}" destId="{C7E194AF-89B4-41C9-B911-0FED44FC2946}" srcOrd="0" destOrd="0" presId="urn:microsoft.com/office/officeart/2008/layout/HorizontalMultiLevelHierarchy"/>
    <dgm:cxn modelId="{6DBDDE8B-85D3-4102-AF30-1F9058C129C7}" type="presOf" srcId="{BBAD49A8-F410-4467-BC60-B00A8EFBB311}" destId="{9350C066-B56A-4A36-926C-3EFA2048CC40}" srcOrd="0" destOrd="0" presId="urn:microsoft.com/office/officeart/2008/layout/HorizontalMultiLevelHierarchy"/>
    <dgm:cxn modelId="{CC8C4BFD-1213-459D-8EB9-2FF2D23AAAA2}" type="presOf" srcId="{FF82CD54-8009-414A-A775-3ACF831B89BA}" destId="{A75E2359-2B62-4E48-B011-1E88C3F1DEDA}" srcOrd="0" destOrd="0" presId="urn:microsoft.com/office/officeart/2008/layout/HorizontalMultiLevelHierarchy"/>
    <dgm:cxn modelId="{49CBD2AF-98AC-44D4-A31E-3EB4068BA401}" type="presOf" srcId="{1E0788EE-212F-4816-9E57-9CABC6C63BD8}" destId="{32A8A0AB-0E0E-4952-9323-3706FF592AE4}" srcOrd="0" destOrd="0" presId="urn:microsoft.com/office/officeart/2008/layout/HorizontalMultiLevelHierarchy"/>
    <dgm:cxn modelId="{322FE3D3-1F0C-4FDA-A68B-8CBE3E805747}" type="presOf" srcId="{D1D8C53D-C976-42AD-9773-38981B2BAE76}" destId="{1A86CEF8-26FA-40AC-9333-D1C1F5BC4065}" srcOrd="1" destOrd="0" presId="urn:microsoft.com/office/officeart/2008/layout/HorizontalMultiLevelHierarchy"/>
    <dgm:cxn modelId="{4FBFC33F-7E73-401E-8A06-8CA3D4C5C9F3}" type="presOf" srcId="{DB798813-3B2F-40C9-859E-9D2236A35FE3}" destId="{D4735498-523E-4F2C-82EF-540B631B4656}" srcOrd="0" destOrd="0" presId="urn:microsoft.com/office/officeart/2008/layout/HorizontalMultiLevelHierarchy"/>
    <dgm:cxn modelId="{0D8EE19B-DE83-4899-AD15-0AB125325BC0}" type="presOf" srcId="{CE335870-55BD-4BAB-A666-7EC20DE6BD11}" destId="{E7B65815-EC36-49D9-B439-CF12D4101727}" srcOrd="1" destOrd="0" presId="urn:microsoft.com/office/officeart/2008/layout/HorizontalMultiLevelHierarchy"/>
    <dgm:cxn modelId="{D7F2EB7E-FC8E-4B88-9EDE-D317478AB1AC}" srcId="{F5E14276-07B9-430D-9D0B-0A209220A0F3}" destId="{DAF221F6-D288-4644-9342-319F2F7ECCD8}" srcOrd="1" destOrd="0" parTransId="{DB798813-3B2F-40C9-859E-9D2236A35FE3}" sibTransId="{5C6DC401-7AFD-4577-A09F-DF456919CB1A}"/>
    <dgm:cxn modelId="{086BFAA4-5CB2-4D31-91CB-18E2ACE31439}" srcId="{D27EA198-A9C0-4B43-8F52-5C219FBDE4B8}" destId="{66A65A0A-E9C8-4C32-B2BE-2D0627E10BFF}" srcOrd="2" destOrd="0" parTransId="{4CAC81CD-D03D-4CE6-8F54-C8FCFC1E1BFC}" sibTransId="{BDA81D7F-A632-4DB2-9582-43BA21095D32}"/>
    <dgm:cxn modelId="{0BC4735E-F80E-41E3-BE41-CCCD290185E9}" type="presOf" srcId="{C1A3A61E-7671-48BE-92C6-3B6ACDEAA9BF}" destId="{D429ED4D-37D8-4EA0-8F28-E2AF9AE7BE46}" srcOrd="1" destOrd="0" presId="urn:microsoft.com/office/officeart/2008/layout/HorizontalMultiLevelHierarchy"/>
    <dgm:cxn modelId="{578E4724-3C09-4B33-B832-5FDDC7180C92}" type="presOf" srcId="{D27EA198-A9C0-4B43-8F52-5C219FBDE4B8}" destId="{423562C1-05B0-4091-8E7B-604AFD683DC6}" srcOrd="0" destOrd="0" presId="urn:microsoft.com/office/officeart/2008/layout/HorizontalMultiLevelHierarchy"/>
    <dgm:cxn modelId="{C89CDB97-0A72-4A8D-B41B-7FAFE4B955DB}" type="presOf" srcId="{4E660597-14A5-4202-A5CB-000EA2AF8E37}" destId="{A87840B7-F4E3-444D-ACB8-7DA8E33C5B45}" srcOrd="1" destOrd="0" presId="urn:microsoft.com/office/officeart/2008/layout/HorizontalMultiLevelHierarchy"/>
    <dgm:cxn modelId="{489CDFBB-9CB8-4039-AC7A-EDA14D485858}" type="presOf" srcId="{CE335870-55BD-4BAB-A666-7EC20DE6BD11}" destId="{9BB3770F-F4E4-48D8-ACF7-4BF042CFF752}" srcOrd="0" destOrd="0" presId="urn:microsoft.com/office/officeart/2008/layout/HorizontalMultiLevelHierarchy"/>
    <dgm:cxn modelId="{4F014561-3593-4CF1-AF1E-1CA30E71566E}" type="presOf" srcId="{41AFD844-8891-45C0-95E0-20F0D5CE0A5E}" destId="{9F9BBB4B-3838-4DDD-A2B6-7FBBB0D737F2}" srcOrd="0" destOrd="0" presId="urn:microsoft.com/office/officeart/2008/layout/HorizontalMultiLevelHierarchy"/>
    <dgm:cxn modelId="{1AA22C5C-7247-4A85-8DDE-4ADFED73DA6C}" type="presOf" srcId="{4CAC81CD-D03D-4CE6-8F54-C8FCFC1E1BFC}" destId="{044EB0B3-9B3E-4F72-87C3-D0EE3E15CC25}" srcOrd="1" destOrd="0" presId="urn:microsoft.com/office/officeart/2008/layout/HorizontalMultiLevelHierarchy"/>
    <dgm:cxn modelId="{C36EDB59-E148-4941-BA77-F749B23FD65F}" srcId="{E6A885A3-EF88-47E2-9138-FD4E41C89530}" destId="{DC01BB10-A384-4481-8FD2-D60782203CBB}" srcOrd="0" destOrd="0" parTransId="{FF82CD54-8009-414A-A775-3ACF831B89BA}" sibTransId="{1924C519-2FF3-42CE-B34A-22B5986B11C3}"/>
    <dgm:cxn modelId="{472D88F5-4DA0-4864-B885-870CD0DF626B}" type="presOf" srcId="{40756ECD-8D73-4DD6-9957-98D96ED70619}" destId="{7181A292-F74D-4470-813E-DBA1EE0BA7D8}" srcOrd="1" destOrd="0" presId="urn:microsoft.com/office/officeart/2008/layout/HorizontalMultiLevelHierarchy"/>
    <dgm:cxn modelId="{559B2BD6-2F07-4D61-8949-D52314DEE742}" type="presOf" srcId="{40756ECD-8D73-4DD6-9957-98D96ED70619}" destId="{1783FA3E-6C69-43F3-BB08-CD237B2B12DD}" srcOrd="0" destOrd="0" presId="urn:microsoft.com/office/officeart/2008/layout/HorizontalMultiLevelHierarchy"/>
    <dgm:cxn modelId="{DE2270E4-EC7A-44E4-8317-4BE4AA5C4F54}" type="presOf" srcId="{A5D8D661-5D8E-4105-9AE6-555E0C10731B}" destId="{D76DC2F2-4EB8-4A60-B1AE-7DA5F689D167}" srcOrd="0" destOrd="0" presId="urn:microsoft.com/office/officeart/2008/layout/HorizontalMultiLevelHierarchy"/>
    <dgm:cxn modelId="{8CD3E9A2-9E4A-4BFB-B69F-4A95DF36A8FD}" type="presOf" srcId="{1E0788EE-212F-4816-9E57-9CABC6C63BD8}" destId="{BA43B2A9-9F52-4EE3-8302-5E79BFB29989}" srcOrd="1" destOrd="0" presId="urn:microsoft.com/office/officeart/2008/layout/HorizontalMultiLevelHierarchy"/>
    <dgm:cxn modelId="{E065905D-7030-4F1A-A3FD-413F4F4AE580}" type="presOf" srcId="{46DC3FAE-AD03-41CA-BA29-09F994663913}" destId="{42EC9AF0-8905-4FEC-8FF4-142F72AED2F3}" srcOrd="1" destOrd="0" presId="urn:microsoft.com/office/officeart/2008/layout/HorizontalMultiLevelHierarchy"/>
    <dgm:cxn modelId="{1FF0D35C-9E47-4BFE-B44C-BB9D7BA1B52E}" type="presOf" srcId="{2F6B650B-EE4D-44BD-8754-25D9AB5224F2}" destId="{5DBBA0E3-3729-4798-A759-7D3890495755}" srcOrd="0" destOrd="0" presId="urn:microsoft.com/office/officeart/2008/layout/HorizontalMultiLevelHierarchy"/>
    <dgm:cxn modelId="{CB6B89F7-7824-4F5C-B0F5-86391C1E7435}" type="presOf" srcId="{80196647-2982-4DAF-8F60-2B4F5B1A20A7}" destId="{D620FA01-9FB8-4BBD-8383-F8152F6785B2}" srcOrd="1" destOrd="0" presId="urn:microsoft.com/office/officeart/2008/layout/HorizontalMultiLevelHierarchy"/>
    <dgm:cxn modelId="{5FC4EC7E-7748-4727-8A4A-EEDE0C0ECAF1}" type="presOf" srcId="{E47AB3A3-9BAD-4A2C-B788-6C91F33E5693}" destId="{34ECFB80-84F0-4BAB-AADE-422606C8210F}" srcOrd="0" destOrd="0" presId="urn:microsoft.com/office/officeart/2008/layout/HorizontalMultiLevelHierarchy"/>
    <dgm:cxn modelId="{6F53AFE2-C22B-45CB-8E2F-EC574383DD3F}" type="presOf" srcId="{A5D8D661-5D8E-4105-9AE6-555E0C10731B}" destId="{E590674D-E460-414C-9F7B-944DED7C7C1D}" srcOrd="1" destOrd="0" presId="urn:microsoft.com/office/officeart/2008/layout/HorizontalMultiLevelHierarchy"/>
    <dgm:cxn modelId="{EC319E8D-D42A-4B10-8E36-257F4EB03455}" type="presOf" srcId="{59AA6B5E-20CC-40FA-8867-4F6712EAB4BF}" destId="{8449FBA3-2B61-461A-ACAF-AF11825E2395}" srcOrd="0" destOrd="0" presId="urn:microsoft.com/office/officeart/2008/layout/HorizontalMultiLevelHierarchy"/>
    <dgm:cxn modelId="{E4F6C1AD-7A62-45CC-A2AF-042E3B77C22C}" srcId="{E6A885A3-EF88-47E2-9138-FD4E41C89530}" destId="{BBAD49A8-F410-4467-BC60-B00A8EFBB311}" srcOrd="1" destOrd="0" parTransId="{CE335870-55BD-4BAB-A666-7EC20DE6BD11}" sibTransId="{59ED8B24-8B80-48DF-97DB-F329AD3C6B6A}"/>
    <dgm:cxn modelId="{70811ED0-1241-4EB5-92E7-518FE60FE619}" srcId="{F5E14276-07B9-430D-9D0B-0A209220A0F3}" destId="{E6A885A3-EF88-47E2-9138-FD4E41C89530}" srcOrd="2" destOrd="0" parTransId="{40756ECD-8D73-4DD6-9957-98D96ED70619}" sibTransId="{B6D4B206-9A92-4364-B01B-73855D11A300}"/>
    <dgm:cxn modelId="{40443886-B366-42DB-8BAF-BB7B40FBD876}" type="presOf" srcId="{9ACAC06B-22A2-46FB-B44D-EAFE8F9D698B}" destId="{6023E9BB-8429-4882-97AB-A7BF30182D68}" srcOrd="0" destOrd="0" presId="urn:microsoft.com/office/officeart/2008/layout/HorizontalMultiLevelHierarchy"/>
    <dgm:cxn modelId="{4CACF53D-49F0-4307-AA2C-364AC2FB3774}" srcId="{B4ACA5A2-98CD-40CA-97CF-E162C7D80FB7}" destId="{76CB0237-F774-4D5C-8EAD-BCFABE1E846B}" srcOrd="2" destOrd="0" parTransId="{21885F4E-2B57-4FB4-B9F7-81EC40CC5AD0}" sibTransId="{8C5E600B-4612-4BC5-8431-208D0B1DDCF1}"/>
    <dgm:cxn modelId="{185D4224-C4F3-4675-965C-01F8EC97B2C7}" srcId="{76CB0237-F774-4D5C-8EAD-BCFABE1E846B}" destId="{17B50167-18BE-4226-8EFE-6272BA1C1786}" srcOrd="1" destOrd="0" parTransId="{C1A3A61E-7671-48BE-92C6-3B6ACDEAA9BF}" sibTransId="{9271DA8F-9BE9-4C6D-8991-11351F869EFB}"/>
    <dgm:cxn modelId="{18C9D1D6-F97D-4C97-B414-D9BE4A2EE217}" type="presOf" srcId="{80196647-2982-4DAF-8F60-2B4F5B1A20A7}" destId="{A4CFBD9E-DD66-46DC-9BE5-8991EC0A8D48}" srcOrd="0" destOrd="0" presId="urn:microsoft.com/office/officeart/2008/layout/HorizontalMultiLevelHierarchy"/>
    <dgm:cxn modelId="{7EC5AA71-F284-451A-99D0-4ED7C873EE98}" type="presOf" srcId="{DC01BB10-A384-4481-8FD2-D60782203CBB}" destId="{CDB52EEC-B786-43A6-B25A-1187E3D520BA}" srcOrd="0" destOrd="0" presId="urn:microsoft.com/office/officeart/2008/layout/HorizontalMultiLevelHierarchy"/>
    <dgm:cxn modelId="{AA6F51EF-7E30-440A-A6E1-46865267169D}" type="presOf" srcId="{B4ACA5A2-98CD-40CA-97CF-E162C7D80FB7}" destId="{89F11A02-D963-4FD8-AE54-36CADB89FFFE}" srcOrd="0" destOrd="0" presId="urn:microsoft.com/office/officeart/2008/layout/HorizontalMultiLevelHierarchy"/>
    <dgm:cxn modelId="{E3CA8919-BC2B-404B-B613-9DA97E51E6C8}" type="presOf" srcId="{C1A3A61E-7671-48BE-92C6-3B6ACDEAA9BF}" destId="{3874E84A-0BF5-48D3-B1F9-162383E1F555}" srcOrd="0" destOrd="0" presId="urn:microsoft.com/office/officeart/2008/layout/HorizontalMultiLevelHierarchy"/>
    <dgm:cxn modelId="{5D896CEB-CAE8-4639-830D-9A6C0F41F71C}" type="presOf" srcId="{4E660597-14A5-4202-A5CB-000EA2AF8E37}" destId="{07B4B0F6-1520-4D56-9AAD-38E85E241F6C}" srcOrd="0" destOrd="0" presId="urn:microsoft.com/office/officeart/2008/layout/HorizontalMultiLevelHierarchy"/>
    <dgm:cxn modelId="{3B59D255-45D4-4101-AEA2-B5ADE97FF7DB}" type="presOf" srcId="{D1D8C53D-C976-42AD-9773-38981B2BAE76}" destId="{478522E5-3315-463F-A46C-0E3CD007B966}" srcOrd="0" destOrd="0" presId="urn:microsoft.com/office/officeart/2008/layout/HorizontalMultiLevelHierarchy"/>
    <dgm:cxn modelId="{2A27B92A-4B49-41EC-B12D-D238CFF9231B}" srcId="{B4ACA5A2-98CD-40CA-97CF-E162C7D80FB7}" destId="{2F6B650B-EE4D-44BD-8754-25D9AB5224F2}" srcOrd="0" destOrd="0" parTransId="{80196647-2982-4DAF-8F60-2B4F5B1A20A7}" sibTransId="{F4D8C24A-5D12-4A87-A8F2-42E701D515DA}"/>
    <dgm:cxn modelId="{4485F481-B6B4-449E-8481-67AF199C07F1}" type="presOf" srcId="{E47AB3A3-9BAD-4A2C-B788-6C91F33E5693}" destId="{558D2445-CDD3-4294-9AFD-7E6CD2E6B8AE}" srcOrd="1" destOrd="0" presId="urn:microsoft.com/office/officeart/2008/layout/HorizontalMultiLevelHierarchy"/>
    <dgm:cxn modelId="{877F87EF-A9FC-4FD3-94A1-ED51FAB623D5}" srcId="{76CB0237-F774-4D5C-8EAD-BCFABE1E846B}" destId="{50359756-AB05-4D9F-B687-9F3208E7D935}" srcOrd="2" destOrd="0" parTransId="{4E660597-14A5-4202-A5CB-000EA2AF8E37}" sibTransId="{0AB60D8F-6FA2-4F41-A908-43DD83E77D20}"/>
    <dgm:cxn modelId="{70D2AB44-4C26-4668-8CA7-F9B1D4D6ED13}" type="presOf" srcId="{DAF221F6-D288-4644-9342-319F2F7ECCD8}" destId="{A7E366A9-517C-4FFF-A9AC-16AB7D7C7F35}" srcOrd="0" destOrd="0" presId="urn:microsoft.com/office/officeart/2008/layout/HorizontalMultiLevelHierarchy"/>
    <dgm:cxn modelId="{542C903F-D6C1-41EF-9C2A-E81E5EA1C8DB}" type="presOf" srcId="{17B50167-18BE-4226-8EFE-6272BA1C1786}" destId="{303A9DC6-55F2-459A-B596-BC1958E39EF7}" srcOrd="0" destOrd="0" presId="urn:microsoft.com/office/officeart/2008/layout/HorizontalMultiLevelHierarchy"/>
    <dgm:cxn modelId="{33012B12-5C28-4CD3-8AD4-6929A60C4648}" type="presOf" srcId="{33FB8563-8B4B-4953-A61F-FB4B59F645F1}" destId="{052E3E7B-7794-4C34-AD4A-D0C278211806}" srcOrd="0" destOrd="0" presId="urn:microsoft.com/office/officeart/2008/layout/HorizontalMultiLevelHierarchy"/>
    <dgm:cxn modelId="{894B9322-2193-4827-BB01-DBF421FE83F6}" type="presOf" srcId="{DB798813-3B2F-40C9-859E-9D2236A35FE3}" destId="{BBFED015-4867-4C26-8AD3-3A2360768AC6}" srcOrd="1" destOrd="0" presId="urn:microsoft.com/office/officeart/2008/layout/HorizontalMultiLevelHierarchy"/>
    <dgm:cxn modelId="{01FF94C3-5B8B-47AE-9B88-20859B0E1050}" srcId="{76CB0237-F774-4D5C-8EAD-BCFABE1E846B}" destId="{41AFD844-8891-45C0-95E0-20F0D5CE0A5E}" srcOrd="0" destOrd="0" parTransId="{A5D8D661-5D8E-4105-9AE6-555E0C10731B}" sibTransId="{097E8D1B-85BC-44FE-9925-1CBC66A239AF}"/>
    <dgm:cxn modelId="{FAB9CBFE-DE9F-4285-8E75-EBFD04CB03DF}" type="presOf" srcId="{76CB0237-F774-4D5C-8EAD-BCFABE1E846B}" destId="{3EA169D1-8006-44BB-B083-A4E04F8FC709}" srcOrd="0" destOrd="0" presId="urn:microsoft.com/office/officeart/2008/layout/HorizontalMultiLevelHierarchy"/>
    <dgm:cxn modelId="{9FC0EEDE-1800-4F26-BFF5-8B1A789856B1}" type="presParOf" srcId="{6023E9BB-8429-4882-97AB-A7BF30182D68}" destId="{C8461CBC-A08D-42DB-A582-D49F755A80C4}" srcOrd="0" destOrd="0" presId="urn:microsoft.com/office/officeart/2008/layout/HorizontalMultiLevelHierarchy"/>
    <dgm:cxn modelId="{14ABE26C-1A8A-4149-A583-1DA6E794D121}" type="presParOf" srcId="{C8461CBC-A08D-42DB-A582-D49F755A80C4}" destId="{0F3ED089-9D1F-4F37-9AC1-674FE6784BB7}" srcOrd="0" destOrd="0" presId="urn:microsoft.com/office/officeart/2008/layout/HorizontalMultiLevelHierarchy"/>
    <dgm:cxn modelId="{30705DB5-1B0A-46D2-A75A-538700A57171}" type="presParOf" srcId="{C8461CBC-A08D-42DB-A582-D49F755A80C4}" destId="{75348BB3-FA21-4C8C-A50B-2642E50D0F75}" srcOrd="1" destOrd="0" presId="urn:microsoft.com/office/officeart/2008/layout/HorizontalMultiLevelHierarchy"/>
    <dgm:cxn modelId="{DFC23B02-9FF5-4EE7-A48A-5A1E2156B2FA}" type="presParOf" srcId="{75348BB3-FA21-4C8C-A50B-2642E50D0F75}" destId="{32A8A0AB-0E0E-4952-9323-3706FF592AE4}" srcOrd="0" destOrd="0" presId="urn:microsoft.com/office/officeart/2008/layout/HorizontalMultiLevelHierarchy"/>
    <dgm:cxn modelId="{7620CFFE-819A-4902-83E7-D4CF7585BCA4}" type="presParOf" srcId="{32A8A0AB-0E0E-4952-9323-3706FF592AE4}" destId="{BA43B2A9-9F52-4EE3-8302-5E79BFB29989}" srcOrd="0" destOrd="0" presId="urn:microsoft.com/office/officeart/2008/layout/HorizontalMultiLevelHierarchy"/>
    <dgm:cxn modelId="{89EA01B9-975D-4C32-B1B2-A43058CFE17B}" type="presParOf" srcId="{75348BB3-FA21-4C8C-A50B-2642E50D0F75}" destId="{4959455A-438D-4AE4-86C3-FE005A8BFF18}" srcOrd="1" destOrd="0" presId="urn:microsoft.com/office/officeart/2008/layout/HorizontalMultiLevelHierarchy"/>
    <dgm:cxn modelId="{9ABC6F5B-AEAE-44E3-A920-50E5FA7F0F8B}" type="presParOf" srcId="{4959455A-438D-4AE4-86C3-FE005A8BFF18}" destId="{89F11A02-D963-4FD8-AE54-36CADB89FFFE}" srcOrd="0" destOrd="0" presId="urn:microsoft.com/office/officeart/2008/layout/HorizontalMultiLevelHierarchy"/>
    <dgm:cxn modelId="{17CD4416-BAB2-486B-A9C4-D0AE08D22989}" type="presParOf" srcId="{4959455A-438D-4AE4-86C3-FE005A8BFF18}" destId="{B3E6A24E-9805-4006-A46C-2D1A377B85F4}" srcOrd="1" destOrd="0" presId="urn:microsoft.com/office/officeart/2008/layout/HorizontalMultiLevelHierarchy"/>
    <dgm:cxn modelId="{5F3C9E7B-70DE-4DCB-BCA2-7C4DF13A62B0}" type="presParOf" srcId="{B3E6A24E-9805-4006-A46C-2D1A377B85F4}" destId="{A4CFBD9E-DD66-46DC-9BE5-8991EC0A8D48}" srcOrd="0" destOrd="0" presId="urn:microsoft.com/office/officeart/2008/layout/HorizontalMultiLevelHierarchy"/>
    <dgm:cxn modelId="{D75AF376-3442-4417-9CCA-58A03AF8AEA7}" type="presParOf" srcId="{A4CFBD9E-DD66-46DC-9BE5-8991EC0A8D48}" destId="{D620FA01-9FB8-4BBD-8383-F8152F6785B2}" srcOrd="0" destOrd="0" presId="urn:microsoft.com/office/officeart/2008/layout/HorizontalMultiLevelHierarchy"/>
    <dgm:cxn modelId="{561AC8F6-D116-403E-AEAB-E7D51A0B6B01}" type="presParOf" srcId="{B3E6A24E-9805-4006-A46C-2D1A377B85F4}" destId="{C60A1157-2E44-42A3-9688-E5CC6552A23E}" srcOrd="1" destOrd="0" presId="urn:microsoft.com/office/officeart/2008/layout/HorizontalMultiLevelHierarchy"/>
    <dgm:cxn modelId="{8B9E4ABA-7BFB-4305-BB27-42DACB4B096C}" type="presParOf" srcId="{C60A1157-2E44-42A3-9688-E5CC6552A23E}" destId="{5DBBA0E3-3729-4798-A759-7D3890495755}" srcOrd="0" destOrd="0" presId="urn:microsoft.com/office/officeart/2008/layout/HorizontalMultiLevelHierarchy"/>
    <dgm:cxn modelId="{50324C2C-AAF8-4549-B443-817E4D10489E}" type="presParOf" srcId="{C60A1157-2E44-42A3-9688-E5CC6552A23E}" destId="{E73F0391-1512-4790-89DD-F2F85D91FF24}" srcOrd="1" destOrd="0" presId="urn:microsoft.com/office/officeart/2008/layout/HorizontalMultiLevelHierarchy"/>
    <dgm:cxn modelId="{25FB735D-F510-4624-B8E3-DA5223DFD7B3}" type="presParOf" srcId="{B3E6A24E-9805-4006-A46C-2D1A377B85F4}" destId="{FDAAED1B-8EA0-45F1-80BE-44B97186B1C4}" srcOrd="2" destOrd="0" presId="urn:microsoft.com/office/officeart/2008/layout/HorizontalMultiLevelHierarchy"/>
    <dgm:cxn modelId="{F3E7297A-CFB8-4EDF-828B-18F070158DA4}" type="presParOf" srcId="{FDAAED1B-8EA0-45F1-80BE-44B97186B1C4}" destId="{DA08D0F3-D904-498E-B446-6C86B5B6C90F}" srcOrd="0" destOrd="0" presId="urn:microsoft.com/office/officeart/2008/layout/HorizontalMultiLevelHierarchy"/>
    <dgm:cxn modelId="{2F4FE219-9F8E-4269-B63B-323407EEED1E}" type="presParOf" srcId="{B3E6A24E-9805-4006-A46C-2D1A377B85F4}" destId="{6369B678-09D3-455B-A59E-6C05FB390AC3}" srcOrd="3" destOrd="0" presId="urn:microsoft.com/office/officeart/2008/layout/HorizontalMultiLevelHierarchy"/>
    <dgm:cxn modelId="{2C64E3B0-1C8A-4322-A209-B63296B57198}" type="presParOf" srcId="{6369B678-09D3-455B-A59E-6C05FB390AC3}" destId="{052E3E7B-7794-4C34-AD4A-D0C278211806}" srcOrd="0" destOrd="0" presId="urn:microsoft.com/office/officeart/2008/layout/HorizontalMultiLevelHierarchy"/>
    <dgm:cxn modelId="{BFB88AD7-7A36-482A-855F-3741A254950B}" type="presParOf" srcId="{6369B678-09D3-455B-A59E-6C05FB390AC3}" destId="{292329D7-FA96-4193-A928-385751073E89}" srcOrd="1" destOrd="0" presId="urn:microsoft.com/office/officeart/2008/layout/HorizontalMultiLevelHierarchy"/>
    <dgm:cxn modelId="{B39FE2ED-02F4-42FC-8B32-D40B38C1EECC}" type="presParOf" srcId="{B3E6A24E-9805-4006-A46C-2D1A377B85F4}" destId="{2E849CF6-DBAF-4D55-A90E-AA6EF006B7A4}" srcOrd="4" destOrd="0" presId="urn:microsoft.com/office/officeart/2008/layout/HorizontalMultiLevelHierarchy"/>
    <dgm:cxn modelId="{F44B82AF-9B7D-4872-8B5D-32645C991FFF}" type="presParOf" srcId="{2E849CF6-DBAF-4D55-A90E-AA6EF006B7A4}" destId="{1F5DDE2C-5CA7-4A2F-848E-53BF47FE0E92}" srcOrd="0" destOrd="0" presId="urn:microsoft.com/office/officeart/2008/layout/HorizontalMultiLevelHierarchy"/>
    <dgm:cxn modelId="{BD2F2796-FBB6-4F41-8B3C-7D40C11A8EFA}" type="presParOf" srcId="{B3E6A24E-9805-4006-A46C-2D1A377B85F4}" destId="{22D4E30C-E0A1-4BA8-B93D-2ED71C81CEAE}" srcOrd="5" destOrd="0" presId="urn:microsoft.com/office/officeart/2008/layout/HorizontalMultiLevelHierarchy"/>
    <dgm:cxn modelId="{BC827E5A-2D58-4138-ADAE-31DD01366002}" type="presParOf" srcId="{22D4E30C-E0A1-4BA8-B93D-2ED71C81CEAE}" destId="{3EA169D1-8006-44BB-B083-A4E04F8FC709}" srcOrd="0" destOrd="0" presId="urn:microsoft.com/office/officeart/2008/layout/HorizontalMultiLevelHierarchy"/>
    <dgm:cxn modelId="{B46E5E6A-C518-49B0-8217-AB895BF1D896}" type="presParOf" srcId="{22D4E30C-E0A1-4BA8-B93D-2ED71C81CEAE}" destId="{BE20D722-5F7F-4BBD-B0A2-0FE3EB4C223C}" srcOrd="1" destOrd="0" presId="urn:microsoft.com/office/officeart/2008/layout/HorizontalMultiLevelHierarchy"/>
    <dgm:cxn modelId="{6AE9EC5F-D4D1-44F7-A3E1-1DCA831A3447}" type="presParOf" srcId="{BE20D722-5F7F-4BBD-B0A2-0FE3EB4C223C}" destId="{D76DC2F2-4EB8-4A60-B1AE-7DA5F689D167}" srcOrd="0" destOrd="0" presId="urn:microsoft.com/office/officeart/2008/layout/HorizontalMultiLevelHierarchy"/>
    <dgm:cxn modelId="{361ACFD9-884A-4671-816D-638B035A4496}" type="presParOf" srcId="{D76DC2F2-4EB8-4A60-B1AE-7DA5F689D167}" destId="{E590674D-E460-414C-9F7B-944DED7C7C1D}" srcOrd="0" destOrd="0" presId="urn:microsoft.com/office/officeart/2008/layout/HorizontalMultiLevelHierarchy"/>
    <dgm:cxn modelId="{72027B36-E1A4-4B2F-A390-065474D641C0}" type="presParOf" srcId="{BE20D722-5F7F-4BBD-B0A2-0FE3EB4C223C}" destId="{EDFCF564-BCD0-4E56-973E-330078878983}" srcOrd="1" destOrd="0" presId="urn:microsoft.com/office/officeart/2008/layout/HorizontalMultiLevelHierarchy"/>
    <dgm:cxn modelId="{F301AAC7-B12D-4679-9C15-043983FB87EF}" type="presParOf" srcId="{EDFCF564-BCD0-4E56-973E-330078878983}" destId="{9F9BBB4B-3838-4DDD-A2B6-7FBBB0D737F2}" srcOrd="0" destOrd="0" presId="urn:microsoft.com/office/officeart/2008/layout/HorizontalMultiLevelHierarchy"/>
    <dgm:cxn modelId="{0C634E8E-761D-42D5-A254-69B4BF6F440A}" type="presParOf" srcId="{EDFCF564-BCD0-4E56-973E-330078878983}" destId="{22AF8DB7-E6B5-4D55-93E5-19053C7E0B5B}" srcOrd="1" destOrd="0" presId="urn:microsoft.com/office/officeart/2008/layout/HorizontalMultiLevelHierarchy"/>
    <dgm:cxn modelId="{64C61627-6214-49C0-BB77-FF2EA7C4E744}" type="presParOf" srcId="{BE20D722-5F7F-4BBD-B0A2-0FE3EB4C223C}" destId="{3874E84A-0BF5-48D3-B1F9-162383E1F555}" srcOrd="2" destOrd="0" presId="urn:microsoft.com/office/officeart/2008/layout/HorizontalMultiLevelHierarchy"/>
    <dgm:cxn modelId="{774977F7-8994-4D81-815F-2F209EACCEF5}" type="presParOf" srcId="{3874E84A-0BF5-48D3-B1F9-162383E1F555}" destId="{D429ED4D-37D8-4EA0-8F28-E2AF9AE7BE46}" srcOrd="0" destOrd="0" presId="urn:microsoft.com/office/officeart/2008/layout/HorizontalMultiLevelHierarchy"/>
    <dgm:cxn modelId="{49413FED-66A5-49C4-9A6A-3D66DBD1E28E}" type="presParOf" srcId="{BE20D722-5F7F-4BBD-B0A2-0FE3EB4C223C}" destId="{9C614D8D-24A8-4E8F-9D33-8DF064D0CEB7}" srcOrd="3" destOrd="0" presId="urn:microsoft.com/office/officeart/2008/layout/HorizontalMultiLevelHierarchy"/>
    <dgm:cxn modelId="{848528C2-0AC3-470F-BD0E-C176458E1D5A}" type="presParOf" srcId="{9C614D8D-24A8-4E8F-9D33-8DF064D0CEB7}" destId="{303A9DC6-55F2-459A-B596-BC1958E39EF7}" srcOrd="0" destOrd="0" presId="urn:microsoft.com/office/officeart/2008/layout/HorizontalMultiLevelHierarchy"/>
    <dgm:cxn modelId="{2B1C0BF8-4CF5-4435-BA55-FD9DC92040B0}" type="presParOf" srcId="{9C614D8D-24A8-4E8F-9D33-8DF064D0CEB7}" destId="{C987CE03-1A4E-4157-8367-A7220A7E0768}" srcOrd="1" destOrd="0" presId="urn:microsoft.com/office/officeart/2008/layout/HorizontalMultiLevelHierarchy"/>
    <dgm:cxn modelId="{7B03977A-ADF1-4562-A3F7-8E0ED61AAA0C}" type="presParOf" srcId="{BE20D722-5F7F-4BBD-B0A2-0FE3EB4C223C}" destId="{07B4B0F6-1520-4D56-9AAD-38E85E241F6C}" srcOrd="4" destOrd="0" presId="urn:microsoft.com/office/officeart/2008/layout/HorizontalMultiLevelHierarchy"/>
    <dgm:cxn modelId="{28B7E940-3E2B-479B-8F36-D6BABFD06B6A}" type="presParOf" srcId="{07B4B0F6-1520-4D56-9AAD-38E85E241F6C}" destId="{A87840B7-F4E3-444D-ACB8-7DA8E33C5B45}" srcOrd="0" destOrd="0" presId="urn:microsoft.com/office/officeart/2008/layout/HorizontalMultiLevelHierarchy"/>
    <dgm:cxn modelId="{5258014F-1969-42CC-9A99-14698DBFE233}" type="presParOf" srcId="{BE20D722-5F7F-4BBD-B0A2-0FE3EB4C223C}" destId="{7F83EF39-AFBC-4874-BF01-FEFA6E2D8103}" srcOrd="5" destOrd="0" presId="urn:microsoft.com/office/officeart/2008/layout/HorizontalMultiLevelHierarchy"/>
    <dgm:cxn modelId="{2C2493AC-B23C-4B85-9A93-691AAF2F35F4}" type="presParOf" srcId="{7F83EF39-AFBC-4874-BF01-FEFA6E2D8103}" destId="{61BB4EB3-6AAB-4D71-BCAF-7463F36DB106}" srcOrd="0" destOrd="0" presId="urn:microsoft.com/office/officeart/2008/layout/HorizontalMultiLevelHierarchy"/>
    <dgm:cxn modelId="{4EEB37FF-260E-46F8-8361-961B8BFD722F}" type="presParOf" srcId="{7F83EF39-AFBC-4874-BF01-FEFA6E2D8103}" destId="{533479DD-DA27-47BF-8B29-33E490482863}" srcOrd="1" destOrd="0" presId="urn:microsoft.com/office/officeart/2008/layout/HorizontalMultiLevelHierarchy"/>
    <dgm:cxn modelId="{CA7498D2-1EF2-4493-98FD-AE9947C43CE3}" type="presParOf" srcId="{75348BB3-FA21-4C8C-A50B-2642E50D0F75}" destId="{D4735498-523E-4F2C-82EF-540B631B4656}" srcOrd="2" destOrd="0" presId="urn:microsoft.com/office/officeart/2008/layout/HorizontalMultiLevelHierarchy"/>
    <dgm:cxn modelId="{A29E96D1-1ACF-4F2A-AB2C-3468882466DF}" type="presParOf" srcId="{D4735498-523E-4F2C-82EF-540B631B4656}" destId="{BBFED015-4867-4C26-8AD3-3A2360768AC6}" srcOrd="0" destOrd="0" presId="urn:microsoft.com/office/officeart/2008/layout/HorizontalMultiLevelHierarchy"/>
    <dgm:cxn modelId="{31375FD1-2DFA-4876-A569-A6798F1E6FEB}" type="presParOf" srcId="{75348BB3-FA21-4C8C-A50B-2642E50D0F75}" destId="{0684B014-6E76-48C6-A3BE-12D9BE102845}" srcOrd="3" destOrd="0" presId="urn:microsoft.com/office/officeart/2008/layout/HorizontalMultiLevelHierarchy"/>
    <dgm:cxn modelId="{4365A29F-EC1A-470B-BDD1-975668D4430A}" type="presParOf" srcId="{0684B014-6E76-48C6-A3BE-12D9BE102845}" destId="{A7E366A9-517C-4FFF-A9AC-16AB7D7C7F35}" srcOrd="0" destOrd="0" presId="urn:microsoft.com/office/officeart/2008/layout/HorizontalMultiLevelHierarchy"/>
    <dgm:cxn modelId="{244181E2-FAE5-40BA-AE92-88F281CD9749}" type="presParOf" srcId="{0684B014-6E76-48C6-A3BE-12D9BE102845}" destId="{A31029DD-FA2F-41FC-B85C-A3DD6171A977}" srcOrd="1" destOrd="0" presId="urn:microsoft.com/office/officeart/2008/layout/HorizontalMultiLevelHierarchy"/>
    <dgm:cxn modelId="{E00269DC-699B-43E0-9C14-E28CB270E5BF}" type="presParOf" srcId="{A31029DD-FA2F-41FC-B85C-A3DD6171A977}" destId="{478522E5-3315-463F-A46C-0E3CD007B966}" srcOrd="0" destOrd="0" presId="urn:microsoft.com/office/officeart/2008/layout/HorizontalMultiLevelHierarchy"/>
    <dgm:cxn modelId="{1C8E0556-1B90-4ECB-B08B-0FED766EC27E}" type="presParOf" srcId="{478522E5-3315-463F-A46C-0E3CD007B966}" destId="{1A86CEF8-26FA-40AC-9333-D1C1F5BC4065}" srcOrd="0" destOrd="0" presId="urn:microsoft.com/office/officeart/2008/layout/HorizontalMultiLevelHierarchy"/>
    <dgm:cxn modelId="{18516BB9-C079-4A4D-9BBB-C858D31D765C}" type="presParOf" srcId="{A31029DD-FA2F-41FC-B85C-A3DD6171A977}" destId="{DE90D5CD-E30C-4D9C-9434-512784D20A3D}" srcOrd="1" destOrd="0" presId="urn:microsoft.com/office/officeart/2008/layout/HorizontalMultiLevelHierarchy"/>
    <dgm:cxn modelId="{4F797C9E-47D8-433B-A44E-10D247DD1351}" type="presParOf" srcId="{DE90D5CD-E30C-4D9C-9434-512784D20A3D}" destId="{423562C1-05B0-4091-8E7B-604AFD683DC6}" srcOrd="0" destOrd="0" presId="urn:microsoft.com/office/officeart/2008/layout/HorizontalMultiLevelHierarchy"/>
    <dgm:cxn modelId="{F759637F-5F23-4C4B-9301-449A3EEC31B3}" type="presParOf" srcId="{DE90D5CD-E30C-4D9C-9434-512784D20A3D}" destId="{E9A7E95D-F44D-4DA7-963E-8A176A78DF35}" srcOrd="1" destOrd="0" presId="urn:microsoft.com/office/officeart/2008/layout/HorizontalMultiLevelHierarchy"/>
    <dgm:cxn modelId="{EF6A6C92-6EAE-4205-B150-C8725B5B7634}" type="presParOf" srcId="{E9A7E95D-F44D-4DA7-963E-8A176A78DF35}" destId="{1F493016-BDB8-4125-B4D0-5188F8928C0B}" srcOrd="0" destOrd="0" presId="urn:microsoft.com/office/officeart/2008/layout/HorizontalMultiLevelHierarchy"/>
    <dgm:cxn modelId="{C299A9CF-FB4E-4229-BFB4-1F0C317254A8}" type="presParOf" srcId="{1F493016-BDB8-4125-B4D0-5188F8928C0B}" destId="{42EC9AF0-8905-4FEC-8FF4-142F72AED2F3}" srcOrd="0" destOrd="0" presId="urn:microsoft.com/office/officeart/2008/layout/HorizontalMultiLevelHierarchy"/>
    <dgm:cxn modelId="{810CC1FF-95CD-4ED2-A97B-96C214B2A211}" type="presParOf" srcId="{E9A7E95D-F44D-4DA7-963E-8A176A78DF35}" destId="{19914FFC-F84B-4473-BF2E-5B7803674049}" srcOrd="1" destOrd="0" presId="urn:microsoft.com/office/officeart/2008/layout/HorizontalMultiLevelHierarchy"/>
    <dgm:cxn modelId="{CB2C7288-3EF1-4700-B6D6-18885DEA1CB8}" type="presParOf" srcId="{19914FFC-F84B-4473-BF2E-5B7803674049}" destId="{8449FBA3-2B61-461A-ACAF-AF11825E2395}" srcOrd="0" destOrd="0" presId="urn:microsoft.com/office/officeart/2008/layout/HorizontalMultiLevelHierarchy"/>
    <dgm:cxn modelId="{39619E63-5BF3-4A68-8286-5BE455246C93}" type="presParOf" srcId="{19914FFC-F84B-4473-BF2E-5B7803674049}" destId="{A61210FF-1F70-4157-B5C4-99384382F22F}" srcOrd="1" destOrd="0" presId="urn:microsoft.com/office/officeart/2008/layout/HorizontalMultiLevelHierarchy"/>
    <dgm:cxn modelId="{6C91F63C-9B96-4D62-AAEF-4EBF38228212}" type="presParOf" srcId="{E9A7E95D-F44D-4DA7-963E-8A176A78DF35}" destId="{34ECFB80-84F0-4BAB-AADE-422606C8210F}" srcOrd="2" destOrd="0" presId="urn:microsoft.com/office/officeart/2008/layout/HorizontalMultiLevelHierarchy"/>
    <dgm:cxn modelId="{B21BAC7B-9682-4244-97E4-F37961A6465E}" type="presParOf" srcId="{34ECFB80-84F0-4BAB-AADE-422606C8210F}" destId="{558D2445-CDD3-4294-9AFD-7E6CD2E6B8AE}" srcOrd="0" destOrd="0" presId="urn:microsoft.com/office/officeart/2008/layout/HorizontalMultiLevelHierarchy"/>
    <dgm:cxn modelId="{79065E96-378C-48FF-8F8A-8AB07F8C1754}" type="presParOf" srcId="{E9A7E95D-F44D-4DA7-963E-8A176A78DF35}" destId="{6AC8A558-C056-4C13-9DFD-404D5714F472}" srcOrd="3" destOrd="0" presId="urn:microsoft.com/office/officeart/2008/layout/HorizontalMultiLevelHierarchy"/>
    <dgm:cxn modelId="{52CFB4D9-00C7-4014-ABD1-17A674B490E1}" type="presParOf" srcId="{6AC8A558-C056-4C13-9DFD-404D5714F472}" destId="{C7E194AF-89B4-41C9-B911-0FED44FC2946}" srcOrd="0" destOrd="0" presId="urn:microsoft.com/office/officeart/2008/layout/HorizontalMultiLevelHierarchy"/>
    <dgm:cxn modelId="{CE3E1A67-2BD0-4FB5-9AC6-E9C466EC51D4}" type="presParOf" srcId="{6AC8A558-C056-4C13-9DFD-404D5714F472}" destId="{CEF646F7-7E22-4CA5-875E-698E8E402466}" srcOrd="1" destOrd="0" presId="urn:microsoft.com/office/officeart/2008/layout/HorizontalMultiLevelHierarchy"/>
    <dgm:cxn modelId="{958A5285-AD9B-4381-86AA-1A2757A48764}" type="presParOf" srcId="{E9A7E95D-F44D-4DA7-963E-8A176A78DF35}" destId="{3566278B-4E75-4013-A2A2-B70CC7CD1225}" srcOrd="4" destOrd="0" presId="urn:microsoft.com/office/officeart/2008/layout/HorizontalMultiLevelHierarchy"/>
    <dgm:cxn modelId="{99C91706-C42B-4754-9311-EEA031FAB1F4}" type="presParOf" srcId="{3566278B-4E75-4013-A2A2-B70CC7CD1225}" destId="{044EB0B3-9B3E-4F72-87C3-D0EE3E15CC25}" srcOrd="0" destOrd="0" presId="urn:microsoft.com/office/officeart/2008/layout/HorizontalMultiLevelHierarchy"/>
    <dgm:cxn modelId="{61D64D8A-4AA5-4CB4-AEB5-854040175B91}" type="presParOf" srcId="{E9A7E95D-F44D-4DA7-963E-8A176A78DF35}" destId="{404BA3F7-1774-4175-B053-ABECDA2C8B56}" srcOrd="5" destOrd="0" presId="urn:microsoft.com/office/officeart/2008/layout/HorizontalMultiLevelHierarchy"/>
    <dgm:cxn modelId="{003FC425-65C9-4CF4-B1AD-0028B8748E0D}" type="presParOf" srcId="{404BA3F7-1774-4175-B053-ABECDA2C8B56}" destId="{24D6C41E-B198-40BD-BACB-7EB77B046358}" srcOrd="0" destOrd="0" presId="urn:microsoft.com/office/officeart/2008/layout/HorizontalMultiLevelHierarchy"/>
    <dgm:cxn modelId="{D7AD2405-158E-43D9-A70B-6E016322E026}" type="presParOf" srcId="{404BA3F7-1774-4175-B053-ABECDA2C8B56}" destId="{627C4DE9-8ABD-49B5-8496-91DB6598A9AC}" srcOrd="1" destOrd="0" presId="urn:microsoft.com/office/officeart/2008/layout/HorizontalMultiLevelHierarchy"/>
    <dgm:cxn modelId="{87FD723A-5921-484D-95EF-D98937B3D2A8}" type="presParOf" srcId="{75348BB3-FA21-4C8C-A50B-2642E50D0F75}" destId="{1783FA3E-6C69-43F3-BB08-CD237B2B12DD}" srcOrd="4" destOrd="0" presId="urn:microsoft.com/office/officeart/2008/layout/HorizontalMultiLevelHierarchy"/>
    <dgm:cxn modelId="{F257E980-829A-4A57-B63D-62548A3A1CCE}" type="presParOf" srcId="{1783FA3E-6C69-43F3-BB08-CD237B2B12DD}" destId="{7181A292-F74D-4470-813E-DBA1EE0BA7D8}" srcOrd="0" destOrd="0" presId="urn:microsoft.com/office/officeart/2008/layout/HorizontalMultiLevelHierarchy"/>
    <dgm:cxn modelId="{F8CE55CD-B07B-4CC1-BCE1-261AD1DC7488}" type="presParOf" srcId="{75348BB3-FA21-4C8C-A50B-2642E50D0F75}" destId="{88B15090-6DF0-45F9-AD43-01E1945C99BB}" srcOrd="5" destOrd="0" presId="urn:microsoft.com/office/officeart/2008/layout/HorizontalMultiLevelHierarchy"/>
    <dgm:cxn modelId="{FD2287F2-7C77-4309-9039-505B2D48ECF6}" type="presParOf" srcId="{88B15090-6DF0-45F9-AD43-01E1945C99BB}" destId="{D930317D-8F6D-4716-B10E-785321B10449}" srcOrd="0" destOrd="0" presId="urn:microsoft.com/office/officeart/2008/layout/HorizontalMultiLevelHierarchy"/>
    <dgm:cxn modelId="{AC7BBDE2-72F9-4865-B76C-B217E5F1CB27}" type="presParOf" srcId="{88B15090-6DF0-45F9-AD43-01E1945C99BB}" destId="{1A228A3C-9A26-427F-8556-C10B429B18DB}" srcOrd="1" destOrd="0" presId="urn:microsoft.com/office/officeart/2008/layout/HorizontalMultiLevelHierarchy"/>
    <dgm:cxn modelId="{58666DAC-516A-431C-85F8-FA99F350D7E4}" type="presParOf" srcId="{1A228A3C-9A26-427F-8556-C10B429B18DB}" destId="{A75E2359-2B62-4E48-B011-1E88C3F1DEDA}" srcOrd="0" destOrd="0" presId="urn:microsoft.com/office/officeart/2008/layout/HorizontalMultiLevelHierarchy"/>
    <dgm:cxn modelId="{250AFAB5-C99C-40DA-A274-B4BF7468DB52}" type="presParOf" srcId="{A75E2359-2B62-4E48-B011-1E88C3F1DEDA}" destId="{D933D4EB-D9F7-4605-A180-6DA6387306AE}" srcOrd="0" destOrd="0" presId="urn:microsoft.com/office/officeart/2008/layout/HorizontalMultiLevelHierarchy"/>
    <dgm:cxn modelId="{9A0E2CDE-E5BF-4416-ADEF-9B7F140ABFB3}" type="presParOf" srcId="{1A228A3C-9A26-427F-8556-C10B429B18DB}" destId="{86A940DD-3F1D-4BEA-B9ED-9DDF54550111}" srcOrd="1" destOrd="0" presId="urn:microsoft.com/office/officeart/2008/layout/HorizontalMultiLevelHierarchy"/>
    <dgm:cxn modelId="{90BB6A7D-1BAE-4AC3-9C26-45F146A42ABC}" type="presParOf" srcId="{86A940DD-3F1D-4BEA-B9ED-9DDF54550111}" destId="{CDB52EEC-B786-43A6-B25A-1187E3D520BA}" srcOrd="0" destOrd="0" presId="urn:microsoft.com/office/officeart/2008/layout/HorizontalMultiLevelHierarchy"/>
    <dgm:cxn modelId="{521A24D1-B664-4F51-85AD-3E9180BB91EF}" type="presParOf" srcId="{86A940DD-3F1D-4BEA-B9ED-9DDF54550111}" destId="{3A8C62D2-0483-4CA7-A7B3-1D6E5B89CA50}" srcOrd="1" destOrd="0" presId="urn:microsoft.com/office/officeart/2008/layout/HorizontalMultiLevelHierarchy"/>
    <dgm:cxn modelId="{D3A8B0A0-D8F4-442B-B7EF-E668C28D8F23}" type="presParOf" srcId="{1A228A3C-9A26-427F-8556-C10B429B18DB}" destId="{9BB3770F-F4E4-48D8-ACF7-4BF042CFF752}" srcOrd="2" destOrd="0" presId="urn:microsoft.com/office/officeart/2008/layout/HorizontalMultiLevelHierarchy"/>
    <dgm:cxn modelId="{6F6D4116-BCB6-4080-B45E-2CD26D268B1F}" type="presParOf" srcId="{9BB3770F-F4E4-48D8-ACF7-4BF042CFF752}" destId="{E7B65815-EC36-49D9-B439-CF12D4101727}" srcOrd="0" destOrd="0" presId="urn:microsoft.com/office/officeart/2008/layout/HorizontalMultiLevelHierarchy"/>
    <dgm:cxn modelId="{AA05BFFA-4DDF-4662-9A53-1E6090DC21D6}" type="presParOf" srcId="{1A228A3C-9A26-427F-8556-C10B429B18DB}" destId="{A350C270-0202-4548-A2FE-09CEFBD15DA6}" srcOrd="3" destOrd="0" presId="urn:microsoft.com/office/officeart/2008/layout/HorizontalMultiLevelHierarchy"/>
    <dgm:cxn modelId="{079817BF-4451-4369-A9A4-3D22C7C88CC0}" type="presParOf" srcId="{A350C270-0202-4548-A2FE-09CEFBD15DA6}" destId="{9350C066-B56A-4A36-926C-3EFA2048CC40}" srcOrd="0" destOrd="0" presId="urn:microsoft.com/office/officeart/2008/layout/HorizontalMultiLevelHierarchy"/>
    <dgm:cxn modelId="{6A3BD100-CDD7-4F4A-A949-C99165DF85DD}" type="presParOf" srcId="{A350C270-0202-4548-A2FE-09CEFBD15DA6}" destId="{508ECB5A-9075-4FE6-BDFA-37C1A6C84707}"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192B82-5DE2-424A-996D-4333C40D3310}">
      <dsp:nvSpPr>
        <dsp:cNvPr id="0" name=""/>
        <dsp:cNvSpPr/>
      </dsp:nvSpPr>
      <dsp:spPr>
        <a:xfrm>
          <a:off x="7551" y="20811"/>
          <a:ext cx="5010548" cy="1288010"/>
        </a:xfrm>
        <a:prstGeom prst="rightArrow">
          <a:avLst>
            <a:gd name="adj1" fmla="val 50000"/>
            <a:gd name="adj2" fmla="val 50000"/>
          </a:avLst>
        </a:prstGeom>
        <a:solidFill>
          <a:schemeClr val="accent1">
            <a:lumMod val="40000"/>
            <a:lumOff val="60000"/>
          </a:schemeClr>
        </a:solidFill>
        <a:ln w="127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64336" numCol="1" spcCol="1270" anchor="ctr" anchorCtr="0">
          <a:noAutofit/>
        </a:bodyPr>
        <a:lstStyle/>
        <a:p>
          <a:pPr lvl="0" algn="ctr" defTabSz="800100">
            <a:lnSpc>
              <a:spcPct val="90000"/>
            </a:lnSpc>
            <a:spcBef>
              <a:spcPct val="0"/>
            </a:spcBef>
            <a:spcAft>
              <a:spcPct val="35000"/>
            </a:spcAft>
          </a:pPr>
          <a:r>
            <a:rPr lang="tr-TR" sz="1800" b="1" kern="1200" dirty="0" smtClean="0">
              <a:solidFill>
                <a:schemeClr val="tx2"/>
              </a:solidFill>
              <a:latin typeface="Calibri" pitchFamily="34" charset="0"/>
              <a:cs typeface="Calibri" pitchFamily="34" charset="0"/>
            </a:rPr>
            <a:t>2000’li Yıllar</a:t>
          </a:r>
          <a:endParaRPr lang="tr-TR" sz="1800" kern="1200" dirty="0">
            <a:solidFill>
              <a:schemeClr val="tx2"/>
            </a:solidFill>
            <a:latin typeface="Calibri" pitchFamily="34" charset="0"/>
            <a:cs typeface="Calibri" pitchFamily="34" charset="0"/>
          </a:endParaRPr>
        </a:p>
      </dsp:txBody>
      <dsp:txXfrm>
        <a:off x="7551" y="342814"/>
        <a:ext cx="4688546" cy="644005"/>
      </dsp:txXfrm>
    </dsp:sp>
    <dsp:sp modelId="{9FD1A089-15B7-4E7C-8426-1BDC4CF9A3F7}">
      <dsp:nvSpPr>
        <dsp:cNvPr id="0" name=""/>
        <dsp:cNvSpPr/>
      </dsp:nvSpPr>
      <dsp:spPr>
        <a:xfrm>
          <a:off x="25783" y="1006532"/>
          <a:ext cx="3726165" cy="1619679"/>
        </a:xfrm>
        <a:prstGeom prst="rect">
          <a:avLst/>
        </a:prstGeom>
        <a:solidFill>
          <a:schemeClr val="lt1">
            <a:hueOff val="0"/>
            <a:satOff val="0"/>
            <a:lumOff val="0"/>
            <a:alphaOff val="0"/>
          </a:schemeClr>
        </a:solidFill>
        <a:ln w="127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711200">
            <a:lnSpc>
              <a:spcPct val="150000"/>
            </a:lnSpc>
            <a:spcBef>
              <a:spcPct val="0"/>
            </a:spcBef>
            <a:spcAft>
              <a:spcPct val="35000"/>
            </a:spcAft>
          </a:pPr>
          <a:r>
            <a:rPr lang="tr-TR" sz="1600" b="0" kern="1200" dirty="0" smtClean="0">
              <a:latin typeface="Calibri" pitchFamily="34" charset="0"/>
              <a:cs typeface="Calibri" pitchFamily="34" charset="0"/>
            </a:rPr>
            <a:t>İlköğretim ve ortaöğretim okullarımızın tamamına yakınında </a:t>
          </a:r>
          <a:r>
            <a:rPr lang="tr-TR" sz="1600" b="1" u="none" kern="1200" dirty="0" smtClean="0">
              <a:latin typeface="Calibri" pitchFamily="34" charset="0"/>
              <a:cs typeface="Calibri" pitchFamily="34" charset="0"/>
            </a:rPr>
            <a:t>BT sınıfları </a:t>
          </a:r>
          <a:r>
            <a:rPr lang="tr-TR" sz="1600" b="0" u="none" kern="1200" dirty="0" smtClean="0">
              <a:latin typeface="Calibri" pitchFamily="34" charset="0"/>
              <a:cs typeface="Calibri" pitchFamily="34" charset="0"/>
            </a:rPr>
            <a:t>(bilgisayar, internet bağlantısı, yazıcı, tarayıcı ve projeksiyon… gibi BT ekipmanları)</a:t>
          </a:r>
          <a:endParaRPr lang="tr-TR" sz="1600" b="0" u="none" kern="1200" dirty="0">
            <a:latin typeface="Calibri" pitchFamily="34" charset="0"/>
            <a:cs typeface="Calibri" pitchFamily="34" charset="0"/>
          </a:endParaRPr>
        </a:p>
      </dsp:txBody>
      <dsp:txXfrm>
        <a:off x="25783" y="1006532"/>
        <a:ext cx="3726165" cy="1619679"/>
      </dsp:txXfrm>
    </dsp:sp>
    <dsp:sp modelId="{5F8F9C61-C165-43F2-95D7-A0DFEA027BA4}">
      <dsp:nvSpPr>
        <dsp:cNvPr id="0" name=""/>
        <dsp:cNvSpPr/>
      </dsp:nvSpPr>
      <dsp:spPr>
        <a:xfrm>
          <a:off x="3696385" y="547770"/>
          <a:ext cx="3435190" cy="1035187"/>
        </a:xfrm>
        <a:prstGeom prst="rightArrow">
          <a:avLst>
            <a:gd name="adj1" fmla="val 50000"/>
            <a:gd name="adj2" fmla="val 50000"/>
          </a:avLst>
        </a:prstGeom>
        <a:solidFill>
          <a:schemeClr val="accent2">
            <a:hueOff val="-20163186"/>
            <a:satOff val="8769"/>
            <a:lumOff val="255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64336" numCol="1" spcCol="1270" anchor="ctr" anchorCtr="0">
          <a:noAutofit/>
        </a:bodyPr>
        <a:lstStyle/>
        <a:p>
          <a:pPr lvl="0" algn="ctr" defTabSz="800100">
            <a:lnSpc>
              <a:spcPct val="90000"/>
            </a:lnSpc>
            <a:spcBef>
              <a:spcPct val="0"/>
            </a:spcBef>
            <a:spcAft>
              <a:spcPct val="35000"/>
            </a:spcAft>
          </a:pPr>
          <a:r>
            <a:rPr lang="tr-TR" sz="1800" b="0" kern="1200" dirty="0" smtClean="0">
              <a:latin typeface="Calibri" pitchFamily="34" charset="0"/>
              <a:cs typeface="Calibri" pitchFamily="34" charset="0"/>
            </a:rPr>
            <a:t>2010 sonrası</a:t>
          </a:r>
          <a:endParaRPr lang="tr-TR" sz="1800" kern="1200" dirty="0">
            <a:latin typeface="Calibri" pitchFamily="34" charset="0"/>
            <a:cs typeface="Calibri" pitchFamily="34" charset="0"/>
          </a:endParaRPr>
        </a:p>
      </dsp:txBody>
      <dsp:txXfrm>
        <a:off x="3696385" y="806567"/>
        <a:ext cx="3176393" cy="517593"/>
      </dsp:txXfrm>
    </dsp:sp>
    <dsp:sp modelId="{3F8D3982-BBC9-4C79-AA61-7483C552E0FD}">
      <dsp:nvSpPr>
        <dsp:cNvPr id="0" name=""/>
        <dsp:cNvSpPr/>
      </dsp:nvSpPr>
      <dsp:spPr>
        <a:xfrm>
          <a:off x="3730901" y="1353744"/>
          <a:ext cx="2855748" cy="1752122"/>
        </a:xfrm>
        <a:prstGeom prst="rect">
          <a:avLst/>
        </a:prstGeom>
        <a:solidFill>
          <a:schemeClr val="lt1">
            <a:hueOff val="0"/>
            <a:satOff val="0"/>
            <a:lumOff val="0"/>
            <a:alphaOff val="0"/>
          </a:schemeClr>
        </a:solidFill>
        <a:ln w="12700" cap="flat" cmpd="sng" algn="ctr">
          <a:solidFill>
            <a:schemeClr val="accent2">
              <a:hueOff val="-20163186"/>
              <a:satOff val="8769"/>
              <a:lumOff val="25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a:lnSpc>
              <a:spcPct val="150000"/>
            </a:lnSpc>
            <a:spcBef>
              <a:spcPct val="0"/>
            </a:spcBef>
            <a:spcAft>
              <a:spcPct val="35000"/>
            </a:spcAft>
          </a:pPr>
          <a:r>
            <a:rPr lang="tr-TR" sz="1800" b="0" kern="1200" dirty="0" smtClean="0">
              <a:latin typeface="Calibri" pitchFamily="34" charset="0"/>
              <a:cs typeface="Calibri" pitchFamily="34" charset="0"/>
            </a:rPr>
            <a:t>BT sınıflarının yanında tüm sınıflarımıza </a:t>
          </a:r>
          <a:r>
            <a:rPr lang="tr-TR" sz="1800" b="1" kern="1200" dirty="0" smtClean="0">
              <a:latin typeface="Calibri" pitchFamily="34" charset="0"/>
              <a:cs typeface="Calibri" pitchFamily="34" charset="0"/>
            </a:rPr>
            <a:t>BT ekipmanları </a:t>
          </a:r>
          <a:r>
            <a:rPr lang="tr-TR" sz="1800" b="0" kern="1200" dirty="0" smtClean="0">
              <a:latin typeface="Calibri" pitchFamily="34" charset="0"/>
              <a:cs typeface="Calibri" pitchFamily="34" charset="0"/>
            </a:rPr>
            <a:t>ve</a:t>
          </a:r>
          <a:r>
            <a:rPr lang="tr-TR" sz="1800" b="1" kern="1200" dirty="0" smtClean="0">
              <a:latin typeface="Calibri" pitchFamily="34" charset="0"/>
              <a:cs typeface="Calibri" pitchFamily="34" charset="0"/>
            </a:rPr>
            <a:t> internet Bağlantısı</a:t>
          </a:r>
          <a:endParaRPr lang="tr-TR" sz="1800" kern="1200" dirty="0">
            <a:latin typeface="Calibri" pitchFamily="34" charset="0"/>
            <a:cs typeface="Calibri" pitchFamily="34" charset="0"/>
          </a:endParaRPr>
        </a:p>
      </dsp:txBody>
      <dsp:txXfrm>
        <a:off x="3730901" y="1353744"/>
        <a:ext cx="2855748" cy="175212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0758B-02DF-4D48-955B-0B72616A3B7D}">
      <dsp:nvSpPr>
        <dsp:cNvPr id="0" name=""/>
        <dsp:cNvSpPr/>
      </dsp:nvSpPr>
      <dsp:spPr>
        <a:xfrm>
          <a:off x="0" y="326055"/>
          <a:ext cx="3783444" cy="352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F76AC4B-399A-4EB3-A68A-05020A7C7D98}">
      <dsp:nvSpPr>
        <dsp:cNvPr id="0" name=""/>
        <dsp:cNvSpPr/>
      </dsp:nvSpPr>
      <dsp:spPr>
        <a:xfrm>
          <a:off x="226825" y="119415"/>
          <a:ext cx="3175552" cy="413280"/>
        </a:xfrm>
        <a:prstGeom prst="roundRect">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028" tIns="0" rIns="120028" bIns="0" numCol="1" spcCol="1270" anchor="ctr" anchorCtr="0">
          <a:noAutofit/>
        </a:bodyPr>
        <a:lstStyle/>
        <a:p>
          <a:pPr lvl="0" algn="l" defTabSz="533400">
            <a:lnSpc>
              <a:spcPct val="90000"/>
            </a:lnSpc>
            <a:spcBef>
              <a:spcPct val="0"/>
            </a:spcBef>
            <a:spcAft>
              <a:spcPct val="35000"/>
            </a:spcAft>
          </a:pPr>
          <a:r>
            <a:rPr lang="tr-TR" sz="1200" b="1" kern="1200" dirty="0" smtClean="0">
              <a:effectLst/>
              <a:latin typeface="Calibri" pitchFamily="34" charset="0"/>
              <a:cs typeface="Calibri" pitchFamily="34" charset="0"/>
            </a:rPr>
            <a:t>DİGİ-PROTEİN ve DİGİ-ENGLİSH</a:t>
          </a:r>
          <a:endParaRPr lang="en-US" sz="1200" kern="1200" dirty="0"/>
        </a:p>
      </dsp:txBody>
      <dsp:txXfrm>
        <a:off x="247000" y="139590"/>
        <a:ext cx="3135202" cy="372930"/>
      </dsp:txXfrm>
    </dsp:sp>
    <dsp:sp modelId="{9623EB60-C81C-4300-BE75-B8E637B2E18F}">
      <dsp:nvSpPr>
        <dsp:cNvPr id="0" name=""/>
        <dsp:cNvSpPr/>
      </dsp:nvSpPr>
      <dsp:spPr>
        <a:xfrm>
          <a:off x="0" y="961096"/>
          <a:ext cx="3783444" cy="352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258F669-2F03-40F9-8D51-EA4966C76B52}">
      <dsp:nvSpPr>
        <dsp:cNvPr id="0" name=""/>
        <dsp:cNvSpPr/>
      </dsp:nvSpPr>
      <dsp:spPr>
        <a:xfrm>
          <a:off x="226825" y="754456"/>
          <a:ext cx="3175552" cy="413280"/>
        </a:xfrm>
        <a:prstGeom prst="roundRect">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028" tIns="0" rIns="120028" bIns="0" numCol="1" spcCol="1270" anchor="ctr" anchorCtr="0">
          <a:noAutofit/>
        </a:bodyPr>
        <a:lstStyle/>
        <a:p>
          <a:pPr lvl="0" algn="l" defTabSz="533400">
            <a:lnSpc>
              <a:spcPct val="90000"/>
            </a:lnSpc>
            <a:spcBef>
              <a:spcPct val="0"/>
            </a:spcBef>
            <a:spcAft>
              <a:spcPct val="35000"/>
            </a:spcAft>
          </a:pPr>
          <a:r>
            <a:rPr lang="tr-TR" sz="1200" b="1" kern="1200" dirty="0" smtClean="0">
              <a:effectLst/>
              <a:latin typeface="Calibri" pitchFamily="34" charset="0"/>
              <a:cs typeface="Calibri" pitchFamily="34" charset="0"/>
            </a:rPr>
            <a:t>DISCOVERY ilköğretim ve Ortaöğretim Sistemleri</a:t>
          </a:r>
          <a:endParaRPr lang="en-US" sz="1200" kern="1200" dirty="0"/>
        </a:p>
      </dsp:txBody>
      <dsp:txXfrm>
        <a:off x="247000" y="774631"/>
        <a:ext cx="3135202" cy="372930"/>
      </dsp:txXfrm>
    </dsp:sp>
    <dsp:sp modelId="{F56CAC55-7F1C-449F-B57E-0B2490D7C3C2}">
      <dsp:nvSpPr>
        <dsp:cNvPr id="0" name=""/>
        <dsp:cNvSpPr/>
      </dsp:nvSpPr>
      <dsp:spPr>
        <a:xfrm>
          <a:off x="0" y="1596136"/>
          <a:ext cx="3783444" cy="352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AE6E3CB-725C-448D-9443-5BB6C12437D7}">
      <dsp:nvSpPr>
        <dsp:cNvPr id="0" name=""/>
        <dsp:cNvSpPr/>
      </dsp:nvSpPr>
      <dsp:spPr>
        <a:xfrm>
          <a:off x="226825" y="1389496"/>
          <a:ext cx="3175552" cy="413280"/>
        </a:xfrm>
        <a:prstGeom prst="roundRect">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028" tIns="0" rIns="120028" bIns="0" numCol="1" spcCol="1270" anchor="ctr" anchorCtr="0">
          <a:noAutofit/>
        </a:bodyPr>
        <a:lstStyle/>
        <a:p>
          <a:pPr lvl="0" algn="l" defTabSz="533400">
            <a:lnSpc>
              <a:spcPct val="90000"/>
            </a:lnSpc>
            <a:spcBef>
              <a:spcPct val="0"/>
            </a:spcBef>
            <a:spcAft>
              <a:spcPct val="35000"/>
            </a:spcAft>
          </a:pPr>
          <a:r>
            <a:rPr lang="tr-TR" sz="1200" b="1" kern="1200" dirty="0" smtClean="0">
              <a:effectLst/>
              <a:latin typeface="Calibri" pitchFamily="34" charset="0"/>
              <a:cs typeface="Calibri" pitchFamily="34" charset="0"/>
            </a:rPr>
            <a:t>ÇİZGİ-TAGEM</a:t>
          </a:r>
          <a:endParaRPr lang="en-US" sz="1200" kern="1200" dirty="0"/>
        </a:p>
      </dsp:txBody>
      <dsp:txXfrm>
        <a:off x="247000" y="1409671"/>
        <a:ext cx="3135202" cy="372930"/>
      </dsp:txXfrm>
    </dsp:sp>
    <dsp:sp modelId="{2D48704F-221C-45E5-9FCE-F95FD9821B41}">
      <dsp:nvSpPr>
        <dsp:cNvPr id="0" name=""/>
        <dsp:cNvSpPr/>
      </dsp:nvSpPr>
      <dsp:spPr>
        <a:xfrm>
          <a:off x="0" y="2231176"/>
          <a:ext cx="3783444" cy="352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935FB94-6EEF-4794-B515-00A86D8958BF}">
      <dsp:nvSpPr>
        <dsp:cNvPr id="0" name=""/>
        <dsp:cNvSpPr/>
      </dsp:nvSpPr>
      <dsp:spPr>
        <a:xfrm>
          <a:off x="226825" y="2024536"/>
          <a:ext cx="3175552" cy="413280"/>
        </a:xfrm>
        <a:prstGeom prst="roundRect">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028" tIns="0" rIns="120028" bIns="0" numCol="1" spcCol="1270" anchor="ctr" anchorCtr="0">
          <a:noAutofit/>
        </a:bodyPr>
        <a:lstStyle/>
        <a:p>
          <a:pPr lvl="0" algn="l" defTabSz="533400">
            <a:lnSpc>
              <a:spcPct val="90000"/>
            </a:lnSpc>
            <a:spcBef>
              <a:spcPct val="0"/>
            </a:spcBef>
            <a:spcAft>
              <a:spcPct val="35000"/>
            </a:spcAft>
          </a:pPr>
          <a:r>
            <a:rPr lang="tr-TR" sz="1200" b="1" kern="1200" dirty="0" smtClean="0">
              <a:effectLst/>
              <a:latin typeface="Calibri" pitchFamily="34" charset="0"/>
              <a:cs typeface="Calibri" pitchFamily="34" charset="0"/>
            </a:rPr>
            <a:t>MORPA Çocuk ve MORPA Kampüs</a:t>
          </a:r>
          <a:endParaRPr lang="en-US" sz="1200" kern="1200" dirty="0"/>
        </a:p>
      </dsp:txBody>
      <dsp:txXfrm>
        <a:off x="247000" y="2044711"/>
        <a:ext cx="3135202" cy="372930"/>
      </dsp:txXfrm>
    </dsp:sp>
    <dsp:sp modelId="{7820E9AA-0513-4B93-9CB0-26BAC4CC0874}">
      <dsp:nvSpPr>
        <dsp:cNvPr id="0" name=""/>
        <dsp:cNvSpPr/>
      </dsp:nvSpPr>
      <dsp:spPr>
        <a:xfrm>
          <a:off x="0" y="2866216"/>
          <a:ext cx="3783444" cy="352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22F0C3A-BC75-47D7-A563-6D43E5BB6D7A}">
      <dsp:nvSpPr>
        <dsp:cNvPr id="0" name=""/>
        <dsp:cNvSpPr/>
      </dsp:nvSpPr>
      <dsp:spPr>
        <a:xfrm>
          <a:off x="226825" y="2659575"/>
          <a:ext cx="3175552" cy="413280"/>
        </a:xfrm>
        <a:prstGeom prst="roundRect">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028" tIns="0" rIns="120028" bIns="0" numCol="1" spcCol="1270" anchor="ctr" anchorCtr="0">
          <a:noAutofit/>
        </a:bodyPr>
        <a:lstStyle/>
        <a:p>
          <a:pPr lvl="0" algn="l" defTabSz="533400">
            <a:lnSpc>
              <a:spcPct val="90000"/>
            </a:lnSpc>
            <a:spcBef>
              <a:spcPct val="0"/>
            </a:spcBef>
            <a:spcAft>
              <a:spcPct val="35000"/>
            </a:spcAft>
          </a:pPr>
          <a:r>
            <a:rPr lang="tr-TR" sz="1200" b="1" kern="1200" dirty="0" smtClean="0">
              <a:effectLst/>
              <a:latin typeface="Calibri" pitchFamily="34" charset="0"/>
              <a:cs typeface="Calibri" pitchFamily="34" charset="0"/>
            </a:rPr>
            <a:t>OKULİSTİK</a:t>
          </a:r>
          <a:endParaRPr lang="en-US" sz="1200" kern="1200" dirty="0"/>
        </a:p>
      </dsp:txBody>
      <dsp:txXfrm>
        <a:off x="247000" y="2679750"/>
        <a:ext cx="3135202" cy="372930"/>
      </dsp:txXfrm>
    </dsp:sp>
    <dsp:sp modelId="{3ADC83C4-1D8D-4E68-BF51-E55337F147AD}">
      <dsp:nvSpPr>
        <dsp:cNvPr id="0" name=""/>
        <dsp:cNvSpPr/>
      </dsp:nvSpPr>
      <dsp:spPr>
        <a:xfrm>
          <a:off x="0" y="3501256"/>
          <a:ext cx="3783444" cy="352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ABFF528-6C93-4DB1-9995-1C1B0734BA26}">
      <dsp:nvSpPr>
        <dsp:cNvPr id="0" name=""/>
        <dsp:cNvSpPr/>
      </dsp:nvSpPr>
      <dsp:spPr>
        <a:xfrm>
          <a:off x="226825" y="3294616"/>
          <a:ext cx="3175552" cy="413280"/>
        </a:xfrm>
        <a:prstGeom prst="roundRect">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028" tIns="0" rIns="120028" bIns="0" numCol="1" spcCol="1270" anchor="ctr" anchorCtr="0">
          <a:noAutofit/>
        </a:bodyPr>
        <a:lstStyle/>
        <a:p>
          <a:pPr lvl="0" algn="l" defTabSz="533400">
            <a:lnSpc>
              <a:spcPct val="90000"/>
            </a:lnSpc>
            <a:spcBef>
              <a:spcPct val="0"/>
            </a:spcBef>
            <a:spcAft>
              <a:spcPct val="35000"/>
            </a:spcAft>
          </a:pPr>
          <a:r>
            <a:rPr lang="tr-TR" sz="1200" b="1" kern="1200" dirty="0" smtClean="0">
              <a:effectLst/>
              <a:latin typeface="Calibri" pitchFamily="34" charset="0"/>
              <a:cs typeface="Calibri" pitchFamily="34" charset="0"/>
            </a:rPr>
            <a:t>TTNET VİTAMİN</a:t>
          </a:r>
          <a:endParaRPr lang="en-US" sz="1200" kern="1200" dirty="0"/>
        </a:p>
      </dsp:txBody>
      <dsp:txXfrm>
        <a:off x="247000" y="3314791"/>
        <a:ext cx="3135202" cy="372930"/>
      </dsp:txXfrm>
    </dsp:sp>
    <dsp:sp modelId="{2F07E352-5789-42DD-892A-247E093EB9CA}">
      <dsp:nvSpPr>
        <dsp:cNvPr id="0" name=""/>
        <dsp:cNvSpPr/>
      </dsp:nvSpPr>
      <dsp:spPr>
        <a:xfrm>
          <a:off x="0" y="4136296"/>
          <a:ext cx="3783444" cy="352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8EFBACE-A7B9-40D4-BE16-7BEAD2CA2615}">
      <dsp:nvSpPr>
        <dsp:cNvPr id="0" name=""/>
        <dsp:cNvSpPr/>
      </dsp:nvSpPr>
      <dsp:spPr>
        <a:xfrm>
          <a:off x="226825" y="3929656"/>
          <a:ext cx="3175552" cy="413280"/>
        </a:xfrm>
        <a:prstGeom prst="roundRect">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028" tIns="0" rIns="120028" bIns="0" numCol="1" spcCol="1270" anchor="ctr" anchorCtr="0">
          <a:noAutofit/>
        </a:bodyPr>
        <a:lstStyle/>
        <a:p>
          <a:pPr lvl="0" algn="l" defTabSz="533400">
            <a:lnSpc>
              <a:spcPct val="90000"/>
            </a:lnSpc>
            <a:spcBef>
              <a:spcPct val="0"/>
            </a:spcBef>
            <a:spcAft>
              <a:spcPct val="35000"/>
            </a:spcAft>
          </a:pPr>
          <a:r>
            <a:rPr lang="tr-TR" sz="1200" b="1" kern="1200" dirty="0" smtClean="0">
              <a:effectLst/>
              <a:latin typeface="Calibri" pitchFamily="34" charset="0"/>
              <a:cs typeface="Calibri" pitchFamily="34" charset="0"/>
            </a:rPr>
            <a:t>ZAMBAK Yayıncılık</a:t>
          </a:r>
          <a:endParaRPr lang="en-US" sz="1200" kern="1200" dirty="0"/>
        </a:p>
      </dsp:txBody>
      <dsp:txXfrm>
        <a:off x="247000" y="3949831"/>
        <a:ext cx="3135202" cy="372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BFDF98-9165-42F7-AEEB-53A5AB9317C8}">
      <dsp:nvSpPr>
        <dsp:cNvPr id="0" name=""/>
        <dsp:cNvSpPr/>
      </dsp:nvSpPr>
      <dsp:spPr>
        <a:xfrm>
          <a:off x="3449" y="917222"/>
          <a:ext cx="1508071" cy="1837962"/>
        </a:xfrm>
        <a:prstGeom prst="roundRect">
          <a:avLst>
            <a:gd name="adj" fmla="val 10000"/>
          </a:avLst>
        </a:prstGeom>
        <a:blipFill rotWithShape="0">
          <a:blip xmlns:r="http://schemas.openxmlformats.org/officeDocument/2006/relationships" r:embed="rId1">
            <a:duotone>
              <a:schemeClr val="accent1">
                <a:shade val="50000"/>
                <a:hueOff val="0"/>
                <a:satOff val="0"/>
                <a:lumOff val="0"/>
                <a:alphaOff val="0"/>
                <a:tint val="30000"/>
                <a:satMod val="300000"/>
              </a:schemeClr>
              <a:schemeClr val="accent1">
                <a:shade val="50000"/>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latin typeface="Calibri" pitchFamily="34" charset="0"/>
              <a:cs typeface="Calibri" pitchFamily="34" charset="0"/>
            </a:rPr>
            <a:t>İdari Hizmetlerde</a:t>
          </a:r>
        </a:p>
        <a:p>
          <a:pPr lvl="0" algn="ctr" defTabSz="800100">
            <a:lnSpc>
              <a:spcPct val="90000"/>
            </a:lnSpc>
            <a:spcBef>
              <a:spcPct val="0"/>
            </a:spcBef>
            <a:spcAft>
              <a:spcPct val="35000"/>
            </a:spcAft>
          </a:pPr>
          <a:r>
            <a:rPr lang="tr-TR" sz="1800" kern="1200" dirty="0" smtClean="0">
              <a:latin typeface="Calibri" pitchFamily="34" charset="0"/>
              <a:cs typeface="Calibri" pitchFamily="34" charset="0"/>
            </a:rPr>
            <a:t>Kullanılmak Üzere Her Okula Bir Bilgisayar</a:t>
          </a:r>
        </a:p>
      </dsp:txBody>
      <dsp:txXfrm>
        <a:off x="47619" y="961392"/>
        <a:ext cx="1419731" cy="1749622"/>
      </dsp:txXfrm>
    </dsp:sp>
    <dsp:sp modelId="{61895547-F9FC-46C6-B547-BF039E340789}">
      <dsp:nvSpPr>
        <dsp:cNvPr id="0" name=""/>
        <dsp:cNvSpPr/>
      </dsp:nvSpPr>
      <dsp:spPr>
        <a:xfrm>
          <a:off x="1662328" y="1649203"/>
          <a:ext cx="319711" cy="374001"/>
        </a:xfrm>
        <a:prstGeom prst="rightArrow">
          <a:avLst>
            <a:gd name="adj1" fmla="val 60000"/>
            <a:gd name="adj2" fmla="val 50000"/>
          </a:avLst>
        </a:prstGeom>
        <a:blipFill rotWithShape="0">
          <a:blip xmlns:r="http://schemas.openxmlformats.org/officeDocument/2006/relationships" r:embed="rId1">
            <a:duotone>
              <a:schemeClr val="accent1">
                <a:shade val="90000"/>
                <a:hueOff val="0"/>
                <a:satOff val="0"/>
                <a:lumOff val="0"/>
                <a:alphaOff val="0"/>
                <a:tint val="30000"/>
                <a:satMod val="300000"/>
              </a:schemeClr>
              <a:schemeClr val="accent1">
                <a:shade val="90000"/>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tr-TR" sz="1400" kern="1200">
            <a:latin typeface="Calibri" pitchFamily="34" charset="0"/>
            <a:cs typeface="Calibri" pitchFamily="34" charset="0"/>
          </a:endParaRPr>
        </a:p>
      </dsp:txBody>
      <dsp:txXfrm>
        <a:off x="1662328" y="1724003"/>
        <a:ext cx="223798" cy="224401"/>
      </dsp:txXfrm>
    </dsp:sp>
    <dsp:sp modelId="{21DBB312-32CB-4008-B26B-345918A340B4}">
      <dsp:nvSpPr>
        <dsp:cNvPr id="0" name=""/>
        <dsp:cNvSpPr/>
      </dsp:nvSpPr>
      <dsp:spPr>
        <a:xfrm>
          <a:off x="2114749" y="917222"/>
          <a:ext cx="1508071" cy="1837962"/>
        </a:xfrm>
        <a:prstGeom prst="roundRect">
          <a:avLst>
            <a:gd name="adj" fmla="val 10000"/>
          </a:avLst>
        </a:prstGeom>
        <a:blipFill rotWithShape="0">
          <a:blip xmlns:r="http://schemas.openxmlformats.org/officeDocument/2006/relationships" r:embed="rId1">
            <a:duotone>
              <a:schemeClr val="accent1">
                <a:shade val="50000"/>
                <a:hueOff val="173080"/>
                <a:satOff val="-12641"/>
                <a:lumOff val="22987"/>
                <a:alphaOff val="0"/>
                <a:tint val="30000"/>
                <a:satMod val="300000"/>
              </a:schemeClr>
              <a:schemeClr val="accent1">
                <a:shade val="50000"/>
                <a:hueOff val="173080"/>
                <a:satOff val="-12641"/>
                <a:lumOff val="22987"/>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latin typeface="Calibri" pitchFamily="34" charset="0"/>
              <a:cs typeface="Calibri" pitchFamily="34" charset="0"/>
            </a:rPr>
            <a:t>Her Okula Bir Bilgisayar Laboratuvarı</a:t>
          </a:r>
        </a:p>
      </dsp:txBody>
      <dsp:txXfrm>
        <a:off x="2158919" y="961392"/>
        <a:ext cx="1419731" cy="1749622"/>
      </dsp:txXfrm>
    </dsp:sp>
    <dsp:sp modelId="{EED0D524-1D12-4AEB-B69B-465B80AEF105}">
      <dsp:nvSpPr>
        <dsp:cNvPr id="0" name=""/>
        <dsp:cNvSpPr/>
      </dsp:nvSpPr>
      <dsp:spPr>
        <a:xfrm>
          <a:off x="3773628" y="1649203"/>
          <a:ext cx="319711" cy="374001"/>
        </a:xfrm>
        <a:prstGeom prst="rightArrow">
          <a:avLst>
            <a:gd name="adj1" fmla="val 60000"/>
            <a:gd name="adj2" fmla="val 50000"/>
          </a:avLst>
        </a:prstGeom>
        <a:blipFill rotWithShape="0">
          <a:blip xmlns:r="http://schemas.openxmlformats.org/officeDocument/2006/relationships" r:embed="rId1">
            <a:duotone>
              <a:schemeClr val="accent1">
                <a:shade val="90000"/>
                <a:hueOff val="240093"/>
                <a:satOff val="-15804"/>
                <a:lumOff val="24973"/>
                <a:alphaOff val="0"/>
                <a:tint val="30000"/>
                <a:satMod val="300000"/>
              </a:schemeClr>
              <a:schemeClr val="accent1">
                <a:shade val="90000"/>
                <a:hueOff val="240093"/>
                <a:satOff val="-15804"/>
                <a:lumOff val="24973"/>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tr-TR" sz="1400" kern="1200">
            <a:latin typeface="Calibri" pitchFamily="34" charset="0"/>
            <a:cs typeface="Calibri" pitchFamily="34" charset="0"/>
          </a:endParaRPr>
        </a:p>
      </dsp:txBody>
      <dsp:txXfrm>
        <a:off x="3773628" y="1724003"/>
        <a:ext cx="223798" cy="224401"/>
      </dsp:txXfrm>
    </dsp:sp>
    <dsp:sp modelId="{648408AF-6A2C-4B0F-8FBD-C117298032FF}">
      <dsp:nvSpPr>
        <dsp:cNvPr id="0" name=""/>
        <dsp:cNvSpPr/>
      </dsp:nvSpPr>
      <dsp:spPr>
        <a:xfrm>
          <a:off x="4226050" y="917222"/>
          <a:ext cx="1508071" cy="1837962"/>
        </a:xfrm>
        <a:prstGeom prst="roundRect">
          <a:avLst>
            <a:gd name="adj" fmla="val 10000"/>
          </a:avLst>
        </a:prstGeom>
        <a:blipFill rotWithShape="0">
          <a:blip xmlns:r="http://schemas.openxmlformats.org/officeDocument/2006/relationships" r:embed="rId1">
            <a:duotone>
              <a:schemeClr val="accent1">
                <a:shade val="50000"/>
                <a:hueOff val="346160"/>
                <a:satOff val="-25283"/>
                <a:lumOff val="45974"/>
                <a:alphaOff val="0"/>
                <a:tint val="30000"/>
                <a:satMod val="300000"/>
              </a:schemeClr>
              <a:schemeClr val="accent1">
                <a:shade val="50000"/>
                <a:hueOff val="346160"/>
                <a:satOff val="-25283"/>
                <a:lumOff val="45974"/>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latin typeface="Calibri" pitchFamily="34" charset="0"/>
              <a:cs typeface="Calibri" pitchFamily="34" charset="0"/>
            </a:rPr>
            <a:t>Sınıf İçinde BT Kullanımı</a:t>
          </a:r>
        </a:p>
      </dsp:txBody>
      <dsp:txXfrm>
        <a:off x="4270220" y="961392"/>
        <a:ext cx="1419731" cy="1749622"/>
      </dsp:txXfrm>
    </dsp:sp>
    <dsp:sp modelId="{E1B398CC-FB92-4AA2-9FCE-FB0FBB76E01E}">
      <dsp:nvSpPr>
        <dsp:cNvPr id="0" name=""/>
        <dsp:cNvSpPr/>
      </dsp:nvSpPr>
      <dsp:spPr>
        <a:xfrm>
          <a:off x="5884929" y="1649203"/>
          <a:ext cx="319711" cy="374001"/>
        </a:xfrm>
        <a:prstGeom prst="rightArrow">
          <a:avLst>
            <a:gd name="adj1" fmla="val 60000"/>
            <a:gd name="adj2" fmla="val 50000"/>
          </a:avLst>
        </a:prstGeom>
        <a:blipFill rotWithShape="0">
          <a:blip xmlns:r="http://schemas.openxmlformats.org/officeDocument/2006/relationships" r:embed="rId1">
            <a:duotone>
              <a:schemeClr val="accent1">
                <a:shade val="90000"/>
                <a:hueOff val="240093"/>
                <a:satOff val="-15804"/>
                <a:lumOff val="24973"/>
                <a:alphaOff val="0"/>
                <a:tint val="30000"/>
                <a:satMod val="300000"/>
              </a:schemeClr>
              <a:schemeClr val="accent1">
                <a:shade val="90000"/>
                <a:hueOff val="240093"/>
                <a:satOff val="-15804"/>
                <a:lumOff val="24973"/>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tr-TR" sz="1400" kern="1200">
            <a:latin typeface="Calibri" pitchFamily="34" charset="0"/>
            <a:cs typeface="Calibri" pitchFamily="34" charset="0"/>
          </a:endParaRPr>
        </a:p>
      </dsp:txBody>
      <dsp:txXfrm>
        <a:off x="5884929" y="1724003"/>
        <a:ext cx="223798" cy="224401"/>
      </dsp:txXfrm>
    </dsp:sp>
    <dsp:sp modelId="{C5985FC3-8DE5-46C9-8CE6-61DFAD420D53}">
      <dsp:nvSpPr>
        <dsp:cNvPr id="0" name=""/>
        <dsp:cNvSpPr/>
      </dsp:nvSpPr>
      <dsp:spPr>
        <a:xfrm>
          <a:off x="6337350" y="917222"/>
          <a:ext cx="1508071" cy="1837962"/>
        </a:xfrm>
        <a:prstGeom prst="roundRect">
          <a:avLst>
            <a:gd name="adj" fmla="val 10000"/>
          </a:avLst>
        </a:prstGeom>
        <a:blipFill rotWithShape="0">
          <a:blip xmlns:r="http://schemas.openxmlformats.org/officeDocument/2006/relationships" r:embed="rId1">
            <a:duotone>
              <a:schemeClr val="accent1">
                <a:shade val="50000"/>
                <a:hueOff val="173080"/>
                <a:satOff val="-12641"/>
                <a:lumOff val="22987"/>
                <a:alphaOff val="0"/>
                <a:tint val="30000"/>
                <a:satMod val="300000"/>
              </a:schemeClr>
              <a:schemeClr val="accent1">
                <a:shade val="50000"/>
                <a:hueOff val="173080"/>
                <a:satOff val="-12641"/>
                <a:lumOff val="22987"/>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latin typeface="Calibri" pitchFamily="34" charset="0"/>
              <a:cs typeface="Calibri" pitchFamily="34" charset="0"/>
            </a:rPr>
            <a:t>Her Öğrenciye </a:t>
          </a:r>
        </a:p>
        <a:p>
          <a:pPr lvl="0" algn="ctr" defTabSz="800100">
            <a:lnSpc>
              <a:spcPct val="90000"/>
            </a:lnSpc>
            <a:spcBef>
              <a:spcPct val="0"/>
            </a:spcBef>
            <a:spcAft>
              <a:spcPct val="35000"/>
            </a:spcAft>
          </a:pPr>
          <a:r>
            <a:rPr lang="tr-TR" sz="1800" kern="1200" dirty="0" smtClean="0">
              <a:latin typeface="Calibri" pitchFamily="34" charset="0"/>
              <a:cs typeface="Calibri" pitchFamily="34" charset="0"/>
            </a:rPr>
            <a:t>E-Kitap (Tablet Bilgisayar)</a:t>
          </a:r>
        </a:p>
      </dsp:txBody>
      <dsp:txXfrm>
        <a:off x="6381520" y="961392"/>
        <a:ext cx="1419731" cy="17496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304498-8725-483D-B9D7-23A6BC3BC204}">
      <dsp:nvSpPr>
        <dsp:cNvPr id="0" name=""/>
        <dsp:cNvSpPr/>
      </dsp:nvSpPr>
      <dsp:spPr>
        <a:xfrm>
          <a:off x="0" y="0"/>
          <a:ext cx="3960440" cy="803585"/>
        </a:xfrm>
        <a:prstGeom prst="roundRect">
          <a:avLst>
            <a:gd name="adj" fmla="val 10000"/>
          </a:avLst>
        </a:prstGeom>
        <a:blipFill rotWithShape="0">
          <a:blip xmlns:r="http://schemas.openxmlformats.org/officeDocument/2006/relationships" r:embed="rId1">
            <a:duotone>
              <a:schemeClr val="accent1">
                <a:shade val="50000"/>
                <a:hueOff val="0"/>
                <a:satOff val="0"/>
                <a:lumOff val="0"/>
                <a:alphaOff val="0"/>
                <a:tint val="30000"/>
                <a:satMod val="300000"/>
              </a:schemeClr>
              <a:schemeClr val="accent1">
                <a:shade val="50000"/>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tr-TR" sz="1300" kern="1200" dirty="0" smtClean="0">
              <a:latin typeface="Calibri" pitchFamily="34" charset="0"/>
              <a:cs typeface="Calibri" pitchFamily="34" charset="0"/>
            </a:rPr>
            <a:t>40.000 okulumuzdaki 620.000 </a:t>
          </a:r>
          <a:r>
            <a:rPr lang="tr-TR" sz="1300" kern="1200" dirty="0" smtClean="0">
              <a:latin typeface="Calibri" pitchFamily="34" charset="0"/>
              <a:cs typeface="Calibri" pitchFamily="34" charset="0"/>
            </a:rPr>
            <a:t>dersliğimizi</a:t>
          </a:r>
          <a:endParaRPr lang="en-GB" sz="1300" kern="1200" dirty="0" smtClean="0">
            <a:latin typeface="Calibri" pitchFamily="34" charset="0"/>
            <a:cs typeface="Calibri" pitchFamily="34" charset="0"/>
          </a:endParaRPr>
        </a:p>
        <a:p>
          <a:pPr lvl="0" algn="ctr" defTabSz="577850">
            <a:lnSpc>
              <a:spcPct val="90000"/>
            </a:lnSpc>
            <a:spcBef>
              <a:spcPct val="0"/>
            </a:spcBef>
            <a:spcAft>
              <a:spcPct val="35000"/>
            </a:spcAft>
          </a:pPr>
          <a:r>
            <a:rPr lang="en-GB" sz="1300" b="1" i="0" kern="1200" dirty="0" smtClean="0">
              <a:solidFill>
                <a:srgbClr val="FF0000"/>
              </a:solidFill>
            </a:rPr>
            <a:t>570.000</a:t>
          </a:r>
          <a:endParaRPr lang="tr-TR" sz="1300" b="1" kern="1200" dirty="0" smtClean="0">
            <a:solidFill>
              <a:srgbClr val="FF0000"/>
            </a:solidFill>
            <a:latin typeface="Calibri" pitchFamily="34" charset="0"/>
            <a:cs typeface="Calibri" pitchFamily="34" charset="0"/>
          </a:endParaRPr>
        </a:p>
      </dsp:txBody>
      <dsp:txXfrm>
        <a:off x="23536" y="23536"/>
        <a:ext cx="3913368" cy="756513"/>
      </dsp:txXfrm>
    </dsp:sp>
    <dsp:sp modelId="{3CCDA76F-0131-4459-8F9C-CC392A97DA6D}">
      <dsp:nvSpPr>
        <dsp:cNvPr id="0" name=""/>
        <dsp:cNvSpPr/>
      </dsp:nvSpPr>
      <dsp:spPr>
        <a:xfrm rot="5400000">
          <a:off x="1828737" y="824755"/>
          <a:ext cx="302964" cy="361613"/>
        </a:xfrm>
        <a:prstGeom prst="rightArrow">
          <a:avLst>
            <a:gd name="adj1" fmla="val 60000"/>
            <a:gd name="adj2" fmla="val 50000"/>
          </a:avLst>
        </a:prstGeom>
        <a:blipFill rotWithShape="0">
          <a:blip xmlns:r="http://schemas.openxmlformats.org/officeDocument/2006/relationships" r:embed="rId1">
            <a:duotone>
              <a:schemeClr val="accent1">
                <a:shade val="90000"/>
                <a:hueOff val="0"/>
                <a:satOff val="0"/>
                <a:lumOff val="0"/>
                <a:alphaOff val="0"/>
                <a:tint val="30000"/>
                <a:satMod val="300000"/>
              </a:schemeClr>
              <a:schemeClr val="accent1">
                <a:shade val="90000"/>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tr-TR" sz="1100" kern="1200">
            <a:latin typeface="Calibri" pitchFamily="34" charset="0"/>
            <a:cs typeface="Calibri" pitchFamily="34" charset="0"/>
          </a:endParaRPr>
        </a:p>
      </dsp:txBody>
      <dsp:txXfrm rot="-5400000">
        <a:off x="1871736" y="854080"/>
        <a:ext cx="216967" cy="212075"/>
      </dsp:txXfrm>
    </dsp:sp>
    <dsp:sp modelId="{DD90CCB1-1627-45F0-91F5-6810BB305C59}">
      <dsp:nvSpPr>
        <dsp:cNvPr id="0" name=""/>
        <dsp:cNvSpPr/>
      </dsp:nvSpPr>
      <dsp:spPr>
        <a:xfrm>
          <a:off x="0" y="1207538"/>
          <a:ext cx="3960440" cy="803585"/>
        </a:xfrm>
        <a:prstGeom prst="roundRect">
          <a:avLst>
            <a:gd name="adj" fmla="val 10000"/>
          </a:avLst>
        </a:prstGeom>
        <a:blipFill rotWithShape="0">
          <a:blip xmlns:r="http://schemas.openxmlformats.org/officeDocument/2006/relationships" r:embed="rId1">
            <a:duotone>
              <a:schemeClr val="accent1">
                <a:shade val="50000"/>
                <a:hueOff val="173080"/>
                <a:satOff val="-12641"/>
                <a:lumOff val="22987"/>
                <a:alphaOff val="0"/>
                <a:tint val="30000"/>
                <a:satMod val="300000"/>
              </a:schemeClr>
              <a:schemeClr val="accent1">
                <a:shade val="50000"/>
                <a:hueOff val="173080"/>
                <a:satOff val="-12641"/>
                <a:lumOff val="22987"/>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tr-TR" sz="1300" kern="1200" dirty="0" smtClean="0">
              <a:latin typeface="Calibri" pitchFamily="34" charset="0"/>
              <a:cs typeface="Calibri" pitchFamily="34" charset="0"/>
            </a:rPr>
            <a:t>BT ekipmanları ile </a:t>
          </a:r>
          <a:r>
            <a:rPr lang="tr-TR" sz="1300" kern="1200" dirty="0" smtClean="0">
              <a:latin typeface="Calibri" pitchFamily="34" charset="0"/>
              <a:cs typeface="Calibri" pitchFamily="34" charset="0"/>
            </a:rPr>
            <a:t>donatarak</a:t>
          </a:r>
          <a:endParaRPr lang="en-GB" sz="1300" kern="1200" dirty="0" smtClean="0">
            <a:latin typeface="Calibri" pitchFamily="34" charset="0"/>
            <a:cs typeface="Calibri" pitchFamily="34" charset="0"/>
          </a:endParaRPr>
        </a:p>
        <a:p>
          <a:pPr lvl="0" algn="ctr" defTabSz="577850">
            <a:lnSpc>
              <a:spcPct val="90000"/>
            </a:lnSpc>
            <a:spcBef>
              <a:spcPct val="0"/>
            </a:spcBef>
            <a:spcAft>
              <a:spcPct val="35000"/>
            </a:spcAft>
          </a:pPr>
          <a:r>
            <a:rPr lang="en-GB" sz="1300" b="1" i="0" kern="1200" dirty="0" smtClean="0">
              <a:solidFill>
                <a:srgbClr val="FF0000"/>
              </a:solidFill>
            </a:rPr>
            <a:t>LCD Panel </a:t>
          </a:r>
          <a:r>
            <a:rPr lang="en-GB" sz="1300" b="1" i="0" kern="1200" dirty="0" err="1" smtClean="0">
              <a:solidFill>
                <a:srgbClr val="FF0000"/>
              </a:solidFill>
            </a:rPr>
            <a:t>Etkileşimli</a:t>
          </a:r>
          <a:r>
            <a:rPr lang="en-GB" sz="1300" b="1" i="0" kern="1200" dirty="0" smtClean="0">
              <a:solidFill>
                <a:srgbClr val="FF0000"/>
              </a:solidFill>
            </a:rPr>
            <a:t> </a:t>
          </a:r>
          <a:r>
            <a:rPr lang="en-GB" sz="1300" b="1" i="0" kern="1200" dirty="0" err="1" smtClean="0">
              <a:solidFill>
                <a:srgbClr val="FF0000"/>
              </a:solidFill>
            </a:rPr>
            <a:t>Tahta</a:t>
          </a:r>
          <a:r>
            <a:rPr lang="en-GB" sz="1300" b="1" i="0" kern="1200" dirty="0" smtClean="0">
              <a:solidFill>
                <a:srgbClr val="FF0000"/>
              </a:solidFill>
            </a:rPr>
            <a:t> </a:t>
          </a:r>
          <a:r>
            <a:rPr lang="en-GB" sz="1300" b="1" i="0" kern="1200" dirty="0" err="1" smtClean="0">
              <a:solidFill>
                <a:srgbClr val="FF0000"/>
              </a:solidFill>
            </a:rPr>
            <a:t>ve</a:t>
          </a:r>
          <a:r>
            <a:rPr lang="en-GB" sz="1300" b="1" i="0" kern="1200" dirty="0" smtClean="0">
              <a:solidFill>
                <a:srgbClr val="FF0000"/>
              </a:solidFill>
            </a:rPr>
            <a:t> internet </a:t>
          </a:r>
          <a:r>
            <a:rPr lang="en-GB" sz="1300" b="1" i="0" kern="1200" dirty="0" err="1" smtClean="0">
              <a:solidFill>
                <a:srgbClr val="FF0000"/>
              </a:solidFill>
            </a:rPr>
            <a:t>ağ</a:t>
          </a:r>
          <a:r>
            <a:rPr lang="en-GB" sz="1300" b="1" i="0" kern="1200" dirty="0" smtClean="0">
              <a:solidFill>
                <a:srgbClr val="FF0000"/>
              </a:solidFill>
            </a:rPr>
            <a:t> </a:t>
          </a:r>
          <a:r>
            <a:rPr lang="en-GB" sz="1300" b="1" i="0" kern="1200" dirty="0" err="1" smtClean="0">
              <a:solidFill>
                <a:srgbClr val="FF0000"/>
              </a:solidFill>
            </a:rPr>
            <a:t>altyapısı</a:t>
          </a:r>
          <a:endParaRPr lang="tr-TR" sz="1300" b="1" kern="1200" dirty="0" smtClean="0">
            <a:solidFill>
              <a:srgbClr val="FF0000"/>
            </a:solidFill>
            <a:latin typeface="Calibri" pitchFamily="34" charset="0"/>
            <a:cs typeface="Calibri" pitchFamily="34" charset="0"/>
          </a:endParaRPr>
        </a:p>
      </dsp:txBody>
      <dsp:txXfrm>
        <a:off x="23536" y="1231074"/>
        <a:ext cx="3913368" cy="756513"/>
      </dsp:txXfrm>
    </dsp:sp>
    <dsp:sp modelId="{B8754B6C-A80A-4BCA-9A16-474710EA9ABA}">
      <dsp:nvSpPr>
        <dsp:cNvPr id="0" name=""/>
        <dsp:cNvSpPr/>
      </dsp:nvSpPr>
      <dsp:spPr>
        <a:xfrm rot="5400000">
          <a:off x="1829547" y="2031213"/>
          <a:ext cx="301344" cy="361613"/>
        </a:xfrm>
        <a:prstGeom prst="rightArrow">
          <a:avLst>
            <a:gd name="adj1" fmla="val 60000"/>
            <a:gd name="adj2" fmla="val 50000"/>
          </a:avLst>
        </a:prstGeom>
        <a:blipFill rotWithShape="0">
          <a:blip xmlns:r="http://schemas.openxmlformats.org/officeDocument/2006/relationships" r:embed="rId1">
            <a:duotone>
              <a:schemeClr val="accent1">
                <a:shade val="90000"/>
                <a:hueOff val="240093"/>
                <a:satOff val="-15804"/>
                <a:lumOff val="24973"/>
                <a:alphaOff val="0"/>
                <a:tint val="30000"/>
                <a:satMod val="300000"/>
              </a:schemeClr>
              <a:schemeClr val="accent1">
                <a:shade val="90000"/>
                <a:hueOff val="240093"/>
                <a:satOff val="-15804"/>
                <a:lumOff val="24973"/>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tr-TR" sz="1100" kern="1200">
            <a:latin typeface="Calibri" pitchFamily="34" charset="0"/>
            <a:cs typeface="Calibri" pitchFamily="34" charset="0"/>
          </a:endParaRPr>
        </a:p>
      </dsp:txBody>
      <dsp:txXfrm rot="-5400000">
        <a:off x="1871736" y="2061348"/>
        <a:ext cx="216967" cy="210941"/>
      </dsp:txXfrm>
    </dsp:sp>
    <dsp:sp modelId="{054BC54D-3E18-4ED6-8382-0D902E479997}">
      <dsp:nvSpPr>
        <dsp:cNvPr id="0" name=""/>
        <dsp:cNvSpPr/>
      </dsp:nvSpPr>
      <dsp:spPr>
        <a:xfrm>
          <a:off x="0" y="2412916"/>
          <a:ext cx="3960440" cy="803585"/>
        </a:xfrm>
        <a:prstGeom prst="roundRect">
          <a:avLst>
            <a:gd name="adj" fmla="val 10000"/>
          </a:avLst>
        </a:prstGeom>
        <a:blipFill rotWithShape="0">
          <a:blip xmlns:r="http://schemas.openxmlformats.org/officeDocument/2006/relationships" r:embed="rId1">
            <a:duotone>
              <a:schemeClr val="accent1">
                <a:shade val="50000"/>
                <a:hueOff val="346160"/>
                <a:satOff val="-25283"/>
                <a:lumOff val="45974"/>
                <a:alphaOff val="0"/>
                <a:tint val="30000"/>
                <a:satMod val="300000"/>
              </a:schemeClr>
              <a:schemeClr val="accent1">
                <a:shade val="50000"/>
                <a:hueOff val="346160"/>
                <a:satOff val="-25283"/>
                <a:lumOff val="45974"/>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tr-TR" sz="1300" kern="1200" smtClean="0">
              <a:latin typeface="Calibri" pitchFamily="34" charset="0"/>
              <a:cs typeface="Calibri" pitchFamily="34" charset="0"/>
            </a:rPr>
            <a:t>eğitimde öğrenci ve öğretmenlerimiz için fırsatları artırma </a:t>
          </a:r>
          <a:endParaRPr lang="tr-TR" sz="1300" kern="1200" dirty="0" smtClean="0">
            <a:latin typeface="Calibri" pitchFamily="34" charset="0"/>
            <a:cs typeface="Calibri" pitchFamily="34" charset="0"/>
          </a:endParaRPr>
        </a:p>
      </dsp:txBody>
      <dsp:txXfrm>
        <a:off x="23536" y="2436452"/>
        <a:ext cx="3913368" cy="756513"/>
      </dsp:txXfrm>
    </dsp:sp>
    <dsp:sp modelId="{A1A65EAD-691A-44AD-AAE3-B1A25C384223}">
      <dsp:nvSpPr>
        <dsp:cNvPr id="0" name=""/>
        <dsp:cNvSpPr/>
      </dsp:nvSpPr>
      <dsp:spPr>
        <a:xfrm rot="5400000">
          <a:off x="1829547" y="3236591"/>
          <a:ext cx="301344" cy="361613"/>
        </a:xfrm>
        <a:prstGeom prst="rightArrow">
          <a:avLst>
            <a:gd name="adj1" fmla="val 60000"/>
            <a:gd name="adj2" fmla="val 50000"/>
          </a:avLst>
        </a:prstGeom>
        <a:blipFill rotWithShape="0">
          <a:blip xmlns:r="http://schemas.openxmlformats.org/officeDocument/2006/relationships" r:embed="rId1">
            <a:duotone>
              <a:schemeClr val="accent1">
                <a:shade val="90000"/>
                <a:hueOff val="240093"/>
                <a:satOff val="-15804"/>
                <a:lumOff val="24973"/>
                <a:alphaOff val="0"/>
                <a:tint val="30000"/>
                <a:satMod val="300000"/>
              </a:schemeClr>
              <a:schemeClr val="accent1">
                <a:shade val="90000"/>
                <a:hueOff val="240093"/>
                <a:satOff val="-15804"/>
                <a:lumOff val="24973"/>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tr-TR" sz="1100" kern="1200">
            <a:latin typeface="Calibri" pitchFamily="34" charset="0"/>
            <a:cs typeface="Calibri" pitchFamily="34" charset="0"/>
          </a:endParaRPr>
        </a:p>
      </dsp:txBody>
      <dsp:txXfrm rot="-5400000">
        <a:off x="1871736" y="3266726"/>
        <a:ext cx="216967" cy="210941"/>
      </dsp:txXfrm>
    </dsp:sp>
    <dsp:sp modelId="{C6DCE318-F592-428A-BE6D-71D034CDF437}">
      <dsp:nvSpPr>
        <dsp:cNvPr id="0" name=""/>
        <dsp:cNvSpPr/>
      </dsp:nvSpPr>
      <dsp:spPr>
        <a:xfrm>
          <a:off x="0" y="3618294"/>
          <a:ext cx="3960440" cy="803585"/>
        </a:xfrm>
        <a:prstGeom prst="roundRect">
          <a:avLst>
            <a:gd name="adj" fmla="val 10000"/>
          </a:avLst>
        </a:prstGeom>
        <a:blipFill rotWithShape="0">
          <a:blip xmlns:r="http://schemas.openxmlformats.org/officeDocument/2006/relationships" r:embed="rId1">
            <a:duotone>
              <a:schemeClr val="accent1">
                <a:shade val="50000"/>
                <a:hueOff val="173080"/>
                <a:satOff val="-12641"/>
                <a:lumOff val="22987"/>
                <a:alphaOff val="0"/>
                <a:tint val="30000"/>
                <a:satMod val="300000"/>
              </a:schemeClr>
              <a:schemeClr val="accent1">
                <a:shade val="50000"/>
                <a:hueOff val="173080"/>
                <a:satOff val="-12641"/>
                <a:lumOff val="22987"/>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tr-TR" sz="1300" kern="1200" smtClean="0">
              <a:latin typeface="Calibri" pitchFamily="34" charset="0"/>
              <a:cs typeface="Calibri" pitchFamily="34" charset="0"/>
            </a:rPr>
            <a:t>ve okullarımızda teknolojiyi iyileştirme hareketidir.</a:t>
          </a:r>
          <a:endParaRPr lang="tr-TR" sz="1300" kern="1200" dirty="0" smtClean="0">
            <a:latin typeface="Calibri" pitchFamily="34" charset="0"/>
            <a:cs typeface="Calibri" pitchFamily="34" charset="0"/>
          </a:endParaRPr>
        </a:p>
      </dsp:txBody>
      <dsp:txXfrm>
        <a:off x="23536" y="3641830"/>
        <a:ext cx="3913368" cy="7565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AC9DB-0045-466A-830A-F069435A09E7}">
      <dsp:nvSpPr>
        <dsp:cNvPr id="0" name=""/>
        <dsp:cNvSpPr/>
      </dsp:nvSpPr>
      <dsp:spPr>
        <a:xfrm rot="5400000" flipH="1" flipV="1">
          <a:off x="709019" y="459598"/>
          <a:ext cx="461" cy="467948"/>
        </a:xfrm>
        <a:prstGeom prst="rightArrow">
          <a:avLst/>
        </a:prstGeom>
        <a:solidFill>
          <a:schemeClr val="accent5">
            <a:tint val="40000"/>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dsp:style>
    </dsp:sp>
    <dsp:sp modelId="{66FF4548-8747-4B31-8774-49FCD3FB60CD}">
      <dsp:nvSpPr>
        <dsp:cNvPr id="0" name=""/>
        <dsp:cNvSpPr/>
      </dsp:nvSpPr>
      <dsp:spPr>
        <a:xfrm>
          <a:off x="4845935" y="314090"/>
          <a:ext cx="2953261" cy="3487936"/>
        </a:xfrm>
        <a:prstGeom prst="roundRect">
          <a:avLst/>
        </a:prstGeom>
        <a:solidFill>
          <a:schemeClr val="bg2">
            <a:lumMod val="75000"/>
          </a:schemeClr>
        </a:solid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latin typeface="Calibri" pitchFamily="34" charset="0"/>
            </a:rPr>
            <a:t>“Bilgi ve iletişim teknolojileri, eğitim sürecinin temel araçlarından biri olacak ve öğrencilerin, öğretmenlerin bu teknolojileri etkin kullanımı sağlanacaktır.” </a:t>
          </a:r>
        </a:p>
      </dsp:txBody>
      <dsp:txXfrm>
        <a:off x="4990101" y="458256"/>
        <a:ext cx="2664929" cy="3199604"/>
      </dsp:txXfrm>
    </dsp:sp>
    <dsp:sp modelId="{C3C59D1E-D4E6-4530-8D9A-B21D2D82E903}">
      <dsp:nvSpPr>
        <dsp:cNvPr id="0" name=""/>
        <dsp:cNvSpPr/>
      </dsp:nvSpPr>
      <dsp:spPr>
        <a:xfrm>
          <a:off x="184272" y="314090"/>
          <a:ext cx="3128090" cy="3488033"/>
        </a:xfrm>
        <a:prstGeom prst="roundRect">
          <a:avLst/>
        </a:prstGeom>
        <a:solidFill>
          <a:schemeClr val="bg2"/>
        </a:solid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latin typeface="Calibri" pitchFamily="34" charset="0"/>
            </a:rPr>
            <a:t>‘‘Bilgi toplumuna geçiş sürecinde ihtiyaç duyulan insan gücünün yetiştirilmesi için yabancı dil öğretimi etkinleştirilecek, bilgi ve iletişim teknolojilerinin derslerde kullanılmasını sağlayacak yöntemler geliştirilecek ve yaygınlaştırılacaktır.”</a:t>
          </a:r>
          <a:endParaRPr lang="tr-TR" sz="1800" kern="1200" dirty="0"/>
        </a:p>
      </dsp:txBody>
      <dsp:txXfrm>
        <a:off x="336973" y="466791"/>
        <a:ext cx="2822688" cy="31826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C1CA16-EB6B-DA4C-AEAA-1A0EDC3E757D}">
      <dsp:nvSpPr>
        <dsp:cNvPr id="0" name=""/>
        <dsp:cNvSpPr/>
      </dsp:nvSpPr>
      <dsp:spPr>
        <a:xfrm>
          <a:off x="0" y="252411"/>
          <a:ext cx="8208912" cy="32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468216B-9B34-7147-9AF0-034CC5905C05}">
      <dsp:nvSpPr>
        <dsp:cNvPr id="0" name=""/>
        <dsp:cNvSpPr/>
      </dsp:nvSpPr>
      <dsp:spPr>
        <a:xfrm>
          <a:off x="410445" y="60531"/>
          <a:ext cx="5746238" cy="383760"/>
        </a:xfrm>
        <a:prstGeom prst="roundRect">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194" tIns="0" rIns="217194" bIns="0" numCol="1" spcCol="1270" anchor="ctr" anchorCtr="0">
          <a:noAutofit/>
        </a:bodyPr>
        <a:lstStyle/>
        <a:p>
          <a:pPr lvl="0" algn="l" defTabSz="800100">
            <a:lnSpc>
              <a:spcPct val="90000"/>
            </a:lnSpc>
            <a:spcBef>
              <a:spcPct val="0"/>
            </a:spcBef>
            <a:spcAft>
              <a:spcPct val="35000"/>
            </a:spcAft>
          </a:pPr>
          <a:r>
            <a:rPr lang="en-US" sz="1800" kern="1200" dirty="0" err="1" smtClean="0">
              <a:latin typeface="Calibri"/>
              <a:cs typeface="Calibri"/>
            </a:rPr>
            <a:t>Tübitak</a:t>
          </a:r>
          <a:endParaRPr lang="en-US" sz="1800" kern="1200" dirty="0">
            <a:latin typeface="Calibri"/>
            <a:cs typeface="Calibri"/>
          </a:endParaRPr>
        </a:p>
      </dsp:txBody>
      <dsp:txXfrm>
        <a:off x="429179" y="79265"/>
        <a:ext cx="5708770" cy="346292"/>
      </dsp:txXfrm>
    </dsp:sp>
    <dsp:sp modelId="{08EC363F-A92E-3046-A0D5-C5FC6ABAE287}">
      <dsp:nvSpPr>
        <dsp:cNvPr id="0" name=""/>
        <dsp:cNvSpPr/>
      </dsp:nvSpPr>
      <dsp:spPr>
        <a:xfrm>
          <a:off x="0" y="842091"/>
          <a:ext cx="8208912" cy="32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7E347EA-395F-9943-A60A-6C18CD6D1DE2}">
      <dsp:nvSpPr>
        <dsp:cNvPr id="0" name=""/>
        <dsp:cNvSpPr/>
      </dsp:nvSpPr>
      <dsp:spPr>
        <a:xfrm>
          <a:off x="410445" y="650211"/>
          <a:ext cx="5746238" cy="383760"/>
        </a:xfrm>
        <a:prstGeom prst="roundRect">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194" tIns="0" rIns="217194" bIns="0" numCol="1" spcCol="1270" anchor="ctr" anchorCtr="0">
          <a:noAutofit/>
        </a:bodyPr>
        <a:lstStyle/>
        <a:p>
          <a:pPr lvl="0" algn="l" defTabSz="800100">
            <a:lnSpc>
              <a:spcPct val="90000"/>
            </a:lnSpc>
            <a:spcBef>
              <a:spcPct val="0"/>
            </a:spcBef>
            <a:spcAft>
              <a:spcPct val="35000"/>
            </a:spcAft>
          </a:pPr>
          <a:r>
            <a:rPr lang="en-US" sz="1800" kern="1200" dirty="0" err="1" smtClean="0">
              <a:latin typeface="Calibri"/>
              <a:cs typeface="Calibri"/>
            </a:rPr>
            <a:t>Milli</a:t>
          </a:r>
          <a:r>
            <a:rPr lang="en-US" sz="1800" kern="1200" dirty="0" smtClean="0">
              <a:latin typeface="Calibri"/>
              <a:cs typeface="Calibri"/>
            </a:rPr>
            <a:t> </a:t>
          </a:r>
          <a:r>
            <a:rPr lang="en-US" sz="1800" kern="1200" dirty="0" err="1" smtClean="0">
              <a:latin typeface="Calibri"/>
              <a:cs typeface="Calibri"/>
            </a:rPr>
            <a:t>Eğitim</a:t>
          </a:r>
          <a:r>
            <a:rPr lang="en-US" sz="1800" kern="1200" dirty="0" smtClean="0">
              <a:latin typeface="Calibri"/>
              <a:cs typeface="Calibri"/>
            </a:rPr>
            <a:t> </a:t>
          </a:r>
          <a:r>
            <a:rPr lang="en-US" sz="1800" kern="1200" dirty="0" err="1" smtClean="0">
              <a:latin typeface="Calibri"/>
              <a:cs typeface="Calibri"/>
            </a:rPr>
            <a:t>Bakanlığı</a:t>
          </a:r>
          <a:endParaRPr lang="en-US" sz="1800" kern="1200" dirty="0">
            <a:latin typeface="Calibri"/>
            <a:cs typeface="Calibri"/>
          </a:endParaRPr>
        </a:p>
      </dsp:txBody>
      <dsp:txXfrm>
        <a:off x="429179" y="668945"/>
        <a:ext cx="5708770" cy="346292"/>
      </dsp:txXfrm>
    </dsp:sp>
    <dsp:sp modelId="{AC8392AD-B4EB-2145-BBA3-C9B53614A9A1}">
      <dsp:nvSpPr>
        <dsp:cNvPr id="0" name=""/>
        <dsp:cNvSpPr/>
      </dsp:nvSpPr>
      <dsp:spPr>
        <a:xfrm>
          <a:off x="0" y="1431771"/>
          <a:ext cx="8208912" cy="32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3964D0A-0302-1640-AEB4-0E24767EF975}">
      <dsp:nvSpPr>
        <dsp:cNvPr id="0" name=""/>
        <dsp:cNvSpPr/>
      </dsp:nvSpPr>
      <dsp:spPr>
        <a:xfrm>
          <a:off x="410445" y="1239892"/>
          <a:ext cx="5746238" cy="383760"/>
        </a:xfrm>
        <a:prstGeom prst="roundRect">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194" tIns="0" rIns="217194" bIns="0" numCol="1" spcCol="1270" anchor="ctr" anchorCtr="0">
          <a:noAutofit/>
        </a:bodyPr>
        <a:lstStyle/>
        <a:p>
          <a:pPr lvl="0" algn="l" defTabSz="800100">
            <a:lnSpc>
              <a:spcPct val="90000"/>
            </a:lnSpc>
            <a:spcBef>
              <a:spcPct val="0"/>
            </a:spcBef>
            <a:spcAft>
              <a:spcPct val="35000"/>
            </a:spcAft>
          </a:pPr>
          <a:r>
            <a:rPr lang="en-US" sz="1800" kern="1200" dirty="0" err="1" smtClean="0">
              <a:latin typeface="Calibri"/>
              <a:cs typeface="Calibri"/>
            </a:rPr>
            <a:t>Bilim</a:t>
          </a:r>
          <a:r>
            <a:rPr lang="en-US" sz="1800" kern="1200" dirty="0" smtClean="0">
              <a:latin typeface="Calibri"/>
              <a:cs typeface="Calibri"/>
            </a:rPr>
            <a:t> </a:t>
          </a:r>
          <a:r>
            <a:rPr lang="en-US" sz="1800" kern="1200" dirty="0" err="1" smtClean="0">
              <a:latin typeface="Calibri"/>
              <a:cs typeface="Calibri"/>
            </a:rPr>
            <a:t>Sanayi</a:t>
          </a:r>
          <a:r>
            <a:rPr lang="en-US" sz="1800" kern="1200" dirty="0" smtClean="0">
              <a:latin typeface="Calibri"/>
              <a:cs typeface="Calibri"/>
            </a:rPr>
            <a:t> ve </a:t>
          </a:r>
          <a:r>
            <a:rPr lang="en-US" sz="1800" kern="1200" dirty="0" err="1" smtClean="0">
              <a:latin typeface="Calibri"/>
              <a:cs typeface="Calibri"/>
            </a:rPr>
            <a:t>Teknoloji</a:t>
          </a:r>
          <a:r>
            <a:rPr lang="en-US" sz="1800" kern="1200" dirty="0" smtClean="0">
              <a:latin typeface="Calibri"/>
              <a:cs typeface="Calibri"/>
            </a:rPr>
            <a:t> </a:t>
          </a:r>
          <a:r>
            <a:rPr lang="en-US" sz="1800" kern="1200" dirty="0" err="1" smtClean="0">
              <a:latin typeface="Calibri"/>
              <a:cs typeface="Calibri"/>
            </a:rPr>
            <a:t>Bakanlığı</a:t>
          </a:r>
          <a:r>
            <a:rPr lang="en-US" sz="1800" kern="1200" dirty="0" smtClean="0">
              <a:latin typeface="Calibri"/>
              <a:cs typeface="Calibri"/>
            </a:rPr>
            <a:t> </a:t>
          </a:r>
          <a:endParaRPr lang="en-US" sz="1800" kern="1200" dirty="0">
            <a:latin typeface="Calibri"/>
            <a:cs typeface="Calibri"/>
          </a:endParaRPr>
        </a:p>
      </dsp:txBody>
      <dsp:txXfrm>
        <a:off x="429179" y="1258626"/>
        <a:ext cx="5708770" cy="346292"/>
      </dsp:txXfrm>
    </dsp:sp>
    <dsp:sp modelId="{580FBAD8-834A-AE4A-9870-50C40EE357AC}">
      <dsp:nvSpPr>
        <dsp:cNvPr id="0" name=""/>
        <dsp:cNvSpPr/>
      </dsp:nvSpPr>
      <dsp:spPr>
        <a:xfrm>
          <a:off x="0" y="2021452"/>
          <a:ext cx="8208912" cy="32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1A1C3BB-2234-324F-9681-19FFA66563AE}">
      <dsp:nvSpPr>
        <dsp:cNvPr id="0" name=""/>
        <dsp:cNvSpPr/>
      </dsp:nvSpPr>
      <dsp:spPr>
        <a:xfrm>
          <a:off x="410445" y="1829572"/>
          <a:ext cx="5746238" cy="383760"/>
        </a:xfrm>
        <a:prstGeom prst="roundRect">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194" tIns="0" rIns="217194" bIns="0" numCol="1" spcCol="1270" anchor="ctr" anchorCtr="0">
          <a:noAutofit/>
        </a:bodyPr>
        <a:lstStyle/>
        <a:p>
          <a:pPr lvl="0" algn="l" defTabSz="800100">
            <a:lnSpc>
              <a:spcPct val="90000"/>
            </a:lnSpc>
            <a:spcBef>
              <a:spcPct val="0"/>
            </a:spcBef>
            <a:spcAft>
              <a:spcPct val="35000"/>
            </a:spcAft>
          </a:pPr>
          <a:r>
            <a:rPr lang="en-US" sz="1800" kern="1200" dirty="0" err="1" smtClean="0">
              <a:latin typeface="Calibri"/>
              <a:cs typeface="Calibri"/>
            </a:rPr>
            <a:t>Kalkınma</a:t>
          </a:r>
          <a:r>
            <a:rPr lang="en-US" sz="1800" kern="1200" dirty="0" smtClean="0">
              <a:latin typeface="Calibri"/>
              <a:cs typeface="Calibri"/>
            </a:rPr>
            <a:t> </a:t>
          </a:r>
          <a:r>
            <a:rPr lang="en-US" sz="1800" kern="1200" dirty="0" err="1" smtClean="0">
              <a:latin typeface="Calibri"/>
              <a:cs typeface="Calibri"/>
            </a:rPr>
            <a:t>Bakanlığı</a:t>
          </a:r>
          <a:endParaRPr lang="en-US" sz="1800" kern="1200" dirty="0">
            <a:latin typeface="Calibri"/>
            <a:cs typeface="Calibri"/>
          </a:endParaRPr>
        </a:p>
      </dsp:txBody>
      <dsp:txXfrm>
        <a:off x="429179" y="1848306"/>
        <a:ext cx="5708770" cy="346292"/>
      </dsp:txXfrm>
    </dsp:sp>
    <dsp:sp modelId="{BFFF95BE-F7F1-AD4C-8BC0-85353AC1BAC9}">
      <dsp:nvSpPr>
        <dsp:cNvPr id="0" name=""/>
        <dsp:cNvSpPr/>
      </dsp:nvSpPr>
      <dsp:spPr>
        <a:xfrm>
          <a:off x="0" y="2611132"/>
          <a:ext cx="8208912" cy="32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605115F-9F19-E542-AFE4-DCA58F8397B2}">
      <dsp:nvSpPr>
        <dsp:cNvPr id="0" name=""/>
        <dsp:cNvSpPr/>
      </dsp:nvSpPr>
      <dsp:spPr>
        <a:xfrm>
          <a:off x="410445" y="2419252"/>
          <a:ext cx="5746238" cy="383760"/>
        </a:xfrm>
        <a:prstGeom prst="roundRect">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194" tIns="0" rIns="217194" bIns="0" numCol="1" spcCol="1270" anchor="ctr" anchorCtr="0">
          <a:noAutofit/>
        </a:bodyPr>
        <a:lstStyle/>
        <a:p>
          <a:pPr lvl="0" algn="l" defTabSz="800100">
            <a:lnSpc>
              <a:spcPct val="90000"/>
            </a:lnSpc>
            <a:spcBef>
              <a:spcPct val="0"/>
            </a:spcBef>
            <a:spcAft>
              <a:spcPct val="35000"/>
            </a:spcAft>
          </a:pPr>
          <a:r>
            <a:rPr lang="en-US" sz="1800" kern="1200" dirty="0" err="1" smtClean="0">
              <a:latin typeface="Calibri"/>
              <a:cs typeface="Calibri"/>
            </a:rPr>
            <a:t>Hazine</a:t>
          </a:r>
          <a:r>
            <a:rPr lang="en-US" sz="1800" kern="1200" dirty="0" smtClean="0">
              <a:latin typeface="Calibri"/>
              <a:cs typeface="Calibri"/>
            </a:rPr>
            <a:t> </a:t>
          </a:r>
          <a:r>
            <a:rPr lang="en-US" sz="1800" kern="1200" dirty="0" err="1" smtClean="0">
              <a:latin typeface="Calibri"/>
              <a:cs typeface="Calibri"/>
            </a:rPr>
            <a:t>Müsteşarlığı</a:t>
          </a:r>
          <a:r>
            <a:rPr lang="en-US" sz="1800" kern="1200" dirty="0" smtClean="0">
              <a:latin typeface="Calibri"/>
              <a:cs typeface="Calibri"/>
            </a:rPr>
            <a:t> </a:t>
          </a:r>
          <a:endParaRPr lang="en-US" sz="1800" kern="1200" dirty="0">
            <a:latin typeface="Calibri"/>
            <a:cs typeface="Calibri"/>
          </a:endParaRPr>
        </a:p>
      </dsp:txBody>
      <dsp:txXfrm>
        <a:off x="429179" y="2437986"/>
        <a:ext cx="5708770" cy="346292"/>
      </dsp:txXfrm>
    </dsp:sp>
    <dsp:sp modelId="{3531942B-FFD8-0D4A-A5BA-DA4445E9583E}">
      <dsp:nvSpPr>
        <dsp:cNvPr id="0" name=""/>
        <dsp:cNvSpPr/>
      </dsp:nvSpPr>
      <dsp:spPr>
        <a:xfrm>
          <a:off x="0" y="3200812"/>
          <a:ext cx="8208912" cy="32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D1ACABB-F6BE-8847-8BEF-132561DC3ABA}">
      <dsp:nvSpPr>
        <dsp:cNvPr id="0" name=""/>
        <dsp:cNvSpPr/>
      </dsp:nvSpPr>
      <dsp:spPr>
        <a:xfrm>
          <a:off x="410445" y="3008932"/>
          <a:ext cx="5746238" cy="383760"/>
        </a:xfrm>
        <a:prstGeom prst="roundRect">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194" tIns="0" rIns="217194" bIns="0" numCol="1" spcCol="1270" anchor="ctr" anchorCtr="0">
          <a:noAutofit/>
        </a:bodyPr>
        <a:lstStyle/>
        <a:p>
          <a:pPr lvl="0" algn="l" defTabSz="800100">
            <a:lnSpc>
              <a:spcPct val="90000"/>
            </a:lnSpc>
            <a:spcBef>
              <a:spcPct val="0"/>
            </a:spcBef>
            <a:spcAft>
              <a:spcPct val="35000"/>
            </a:spcAft>
          </a:pPr>
          <a:r>
            <a:rPr lang="en-US" sz="1800" kern="1200" dirty="0" err="1" smtClean="0">
              <a:latin typeface="Calibri"/>
              <a:cs typeface="Calibri"/>
            </a:rPr>
            <a:t>Ulaştırma</a:t>
          </a:r>
          <a:r>
            <a:rPr lang="en-US" sz="1800" kern="1200" dirty="0" smtClean="0">
              <a:latin typeface="Calibri"/>
              <a:cs typeface="Calibri"/>
            </a:rPr>
            <a:t>, </a:t>
          </a:r>
          <a:r>
            <a:rPr lang="en-US" sz="1800" kern="1200" dirty="0" err="1" smtClean="0">
              <a:latin typeface="Calibri"/>
              <a:cs typeface="Calibri"/>
            </a:rPr>
            <a:t>Denizlicilik</a:t>
          </a:r>
          <a:r>
            <a:rPr lang="en-US" sz="1800" kern="1200" dirty="0" smtClean="0">
              <a:latin typeface="Calibri"/>
              <a:cs typeface="Calibri"/>
            </a:rPr>
            <a:t> ve </a:t>
          </a:r>
          <a:r>
            <a:rPr lang="en-US" sz="1800" kern="1200" dirty="0" err="1" smtClean="0">
              <a:latin typeface="Calibri"/>
              <a:cs typeface="Calibri"/>
            </a:rPr>
            <a:t>Haberleşme</a:t>
          </a:r>
          <a:r>
            <a:rPr lang="en-US" sz="1800" kern="1200" dirty="0" smtClean="0">
              <a:latin typeface="Calibri"/>
              <a:cs typeface="Calibri"/>
            </a:rPr>
            <a:t> </a:t>
          </a:r>
          <a:r>
            <a:rPr lang="en-US" sz="1800" kern="1200" dirty="0" err="1" smtClean="0">
              <a:latin typeface="Calibri"/>
              <a:cs typeface="Calibri"/>
            </a:rPr>
            <a:t>Bakanlığı</a:t>
          </a:r>
          <a:endParaRPr lang="en-US" sz="1800" kern="1200" dirty="0">
            <a:latin typeface="Calibri"/>
            <a:cs typeface="Calibri"/>
          </a:endParaRPr>
        </a:p>
      </dsp:txBody>
      <dsp:txXfrm>
        <a:off x="429179" y="3027666"/>
        <a:ext cx="5708770" cy="346292"/>
      </dsp:txXfrm>
    </dsp:sp>
    <dsp:sp modelId="{E8461ECD-B159-C24C-B116-897E0BBE9DAA}">
      <dsp:nvSpPr>
        <dsp:cNvPr id="0" name=""/>
        <dsp:cNvSpPr/>
      </dsp:nvSpPr>
      <dsp:spPr>
        <a:xfrm>
          <a:off x="0" y="3790492"/>
          <a:ext cx="8208912" cy="32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B421827-3851-D145-B7CD-560503ED629B}">
      <dsp:nvSpPr>
        <dsp:cNvPr id="0" name=""/>
        <dsp:cNvSpPr/>
      </dsp:nvSpPr>
      <dsp:spPr>
        <a:xfrm>
          <a:off x="410445" y="3598612"/>
          <a:ext cx="5746238" cy="383760"/>
        </a:xfrm>
        <a:prstGeom prst="roundRect">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194" tIns="0" rIns="217194" bIns="0" numCol="1" spcCol="1270" anchor="ctr" anchorCtr="0">
          <a:noAutofit/>
        </a:bodyPr>
        <a:lstStyle/>
        <a:p>
          <a:pPr lvl="0" algn="l" defTabSz="800100">
            <a:lnSpc>
              <a:spcPct val="90000"/>
            </a:lnSpc>
            <a:spcBef>
              <a:spcPct val="0"/>
            </a:spcBef>
            <a:spcAft>
              <a:spcPct val="35000"/>
            </a:spcAft>
          </a:pPr>
          <a:r>
            <a:rPr lang="en-US" sz="1800" kern="1200" dirty="0" err="1" smtClean="0">
              <a:latin typeface="Calibri"/>
              <a:cs typeface="Calibri"/>
            </a:rPr>
            <a:t>Maliye</a:t>
          </a:r>
          <a:r>
            <a:rPr lang="en-US" sz="1800" kern="1200" dirty="0" smtClean="0">
              <a:latin typeface="Calibri"/>
              <a:cs typeface="Calibri"/>
            </a:rPr>
            <a:t> </a:t>
          </a:r>
          <a:r>
            <a:rPr lang="en-US" sz="1800" kern="1200" dirty="0" err="1" smtClean="0">
              <a:latin typeface="Calibri"/>
              <a:cs typeface="Calibri"/>
            </a:rPr>
            <a:t>Bakanlığı</a:t>
          </a:r>
          <a:endParaRPr lang="en-US" sz="1800" kern="1200" dirty="0">
            <a:latin typeface="Calibri"/>
            <a:cs typeface="Calibri"/>
          </a:endParaRPr>
        </a:p>
      </dsp:txBody>
      <dsp:txXfrm>
        <a:off x="429179" y="3617346"/>
        <a:ext cx="5708770" cy="346292"/>
      </dsp:txXfrm>
    </dsp:sp>
    <dsp:sp modelId="{745149F7-8EFB-1140-B09A-408BE9940103}">
      <dsp:nvSpPr>
        <dsp:cNvPr id="0" name=""/>
        <dsp:cNvSpPr/>
      </dsp:nvSpPr>
      <dsp:spPr>
        <a:xfrm>
          <a:off x="0" y="4380172"/>
          <a:ext cx="8208912" cy="32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CBEA84B-2746-E141-8BD6-6EADEE4E4604}">
      <dsp:nvSpPr>
        <dsp:cNvPr id="0" name=""/>
        <dsp:cNvSpPr/>
      </dsp:nvSpPr>
      <dsp:spPr>
        <a:xfrm>
          <a:off x="410445" y="4188292"/>
          <a:ext cx="5746238" cy="383760"/>
        </a:xfrm>
        <a:prstGeom prst="roundRect">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194" tIns="0" rIns="217194" bIns="0" numCol="1" spcCol="1270" anchor="ctr" anchorCtr="0">
          <a:noAutofit/>
        </a:bodyPr>
        <a:lstStyle/>
        <a:p>
          <a:pPr lvl="0" algn="l" defTabSz="800100">
            <a:lnSpc>
              <a:spcPct val="90000"/>
            </a:lnSpc>
            <a:spcBef>
              <a:spcPct val="0"/>
            </a:spcBef>
            <a:spcAft>
              <a:spcPct val="35000"/>
            </a:spcAft>
          </a:pPr>
          <a:r>
            <a:rPr lang="en-US" sz="1800" kern="1200" dirty="0" err="1" smtClean="0">
              <a:latin typeface="Calibri"/>
              <a:cs typeface="Calibri"/>
            </a:rPr>
            <a:t>Ekonomi</a:t>
          </a:r>
          <a:r>
            <a:rPr lang="en-US" sz="1800" kern="1200" dirty="0" smtClean="0">
              <a:latin typeface="Calibri"/>
              <a:cs typeface="Calibri"/>
            </a:rPr>
            <a:t> </a:t>
          </a:r>
          <a:r>
            <a:rPr lang="en-US" sz="1800" kern="1200" dirty="0" err="1" smtClean="0">
              <a:latin typeface="Calibri"/>
              <a:cs typeface="Calibri"/>
            </a:rPr>
            <a:t>Bakanlığı</a:t>
          </a:r>
          <a:endParaRPr lang="en-US" sz="1800" kern="1200" dirty="0">
            <a:latin typeface="Calibri"/>
            <a:cs typeface="Calibri"/>
          </a:endParaRPr>
        </a:p>
      </dsp:txBody>
      <dsp:txXfrm>
        <a:off x="429179" y="4207026"/>
        <a:ext cx="5708770" cy="3462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5FF206-01D6-4F59-89F6-C6C7684B8366}">
      <dsp:nvSpPr>
        <dsp:cNvPr id="0" name=""/>
        <dsp:cNvSpPr/>
      </dsp:nvSpPr>
      <dsp:spPr>
        <a:xfrm>
          <a:off x="0" y="21467"/>
          <a:ext cx="7416824" cy="1429234"/>
        </a:xfrm>
        <a:prstGeom prst="rect">
          <a:avLst/>
        </a:prstGeom>
        <a:solidFill>
          <a:schemeClr val="bg2">
            <a:alpha val="90000"/>
          </a:schemeClr>
        </a:solidFill>
        <a:ln w="127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5628" tIns="145796" rIns="575628" bIns="113792" numCol="1" spcCol="1270" anchor="t" anchorCtr="0">
          <a:noAutofit/>
        </a:bodyPr>
        <a:lstStyle/>
        <a:p>
          <a:pPr marL="171450" lvl="1" indent="-171450" algn="l" defTabSz="711200">
            <a:lnSpc>
              <a:spcPct val="90000"/>
            </a:lnSpc>
            <a:spcBef>
              <a:spcPct val="0"/>
            </a:spcBef>
            <a:spcAft>
              <a:spcPct val="15000"/>
            </a:spcAft>
            <a:buChar char="••"/>
          </a:pPr>
          <a:endParaRPr lang="tr-TR" sz="1600" b="1" kern="1200" dirty="0">
            <a:latin typeface="Calibri" pitchFamily="34" charset="0"/>
            <a:cs typeface="Calibri" pitchFamily="34" charset="0"/>
          </a:endParaRPr>
        </a:p>
        <a:p>
          <a:pPr marL="171450" lvl="1" indent="-171450" algn="l" defTabSz="711200">
            <a:lnSpc>
              <a:spcPct val="90000"/>
            </a:lnSpc>
            <a:spcBef>
              <a:spcPct val="0"/>
            </a:spcBef>
            <a:spcAft>
              <a:spcPct val="15000"/>
            </a:spcAft>
            <a:buChar char="••"/>
          </a:pPr>
          <a:endParaRPr lang="tr-TR" sz="1600" b="1" kern="1200" dirty="0">
            <a:latin typeface="Calibri" pitchFamily="34" charset="0"/>
            <a:cs typeface="Calibri" pitchFamily="34" charset="0"/>
          </a:endParaRPr>
        </a:p>
        <a:p>
          <a:pPr marL="171450" lvl="1" indent="-171450" algn="l" defTabSz="711200">
            <a:lnSpc>
              <a:spcPct val="90000"/>
            </a:lnSpc>
            <a:spcBef>
              <a:spcPct val="0"/>
            </a:spcBef>
            <a:spcAft>
              <a:spcPct val="15000"/>
            </a:spcAft>
            <a:buChar char="••"/>
          </a:pPr>
          <a:r>
            <a:rPr lang="tr-TR" sz="1600" b="1" kern="1200" dirty="0" smtClean="0">
              <a:latin typeface="Calibri" pitchFamily="34" charset="0"/>
              <a:cs typeface="Calibri" pitchFamily="34" charset="0"/>
            </a:rPr>
            <a:t>1 Adet Çok Fonksiyonlu Yazıcı </a:t>
          </a:r>
          <a:endParaRPr lang="tr-TR" sz="1600" b="1" kern="1200" dirty="0">
            <a:latin typeface="Calibri" pitchFamily="34" charset="0"/>
            <a:cs typeface="Calibri" pitchFamily="34" charset="0"/>
          </a:endParaRPr>
        </a:p>
        <a:p>
          <a:pPr marL="171450" lvl="1" indent="-171450" algn="l" defTabSz="711200">
            <a:lnSpc>
              <a:spcPct val="90000"/>
            </a:lnSpc>
            <a:spcBef>
              <a:spcPct val="0"/>
            </a:spcBef>
            <a:spcAft>
              <a:spcPct val="15000"/>
            </a:spcAft>
            <a:buChar char="••"/>
          </a:pPr>
          <a:r>
            <a:rPr lang="tr-TR" sz="1600" b="1" kern="1200" dirty="0" smtClean="0">
              <a:latin typeface="Calibri" pitchFamily="34" charset="0"/>
              <a:cs typeface="Calibri" pitchFamily="34" charset="0"/>
            </a:rPr>
            <a:t>1 Adet Doküman Kamera </a:t>
          </a:r>
        </a:p>
      </dsp:txBody>
      <dsp:txXfrm>
        <a:off x="0" y="21467"/>
        <a:ext cx="7416824" cy="1429234"/>
      </dsp:txXfrm>
    </dsp:sp>
    <dsp:sp modelId="{8A932199-AE6B-41A7-9E41-6A483F9A5838}">
      <dsp:nvSpPr>
        <dsp:cNvPr id="0" name=""/>
        <dsp:cNvSpPr/>
      </dsp:nvSpPr>
      <dsp:spPr>
        <a:xfrm>
          <a:off x="363569" y="0"/>
          <a:ext cx="5191776" cy="533270"/>
        </a:xfrm>
        <a:prstGeom prst="roundRect">
          <a:avLst/>
        </a:prstGeom>
        <a:solidFill>
          <a:schemeClr val="bg2">
            <a:lumMod val="75000"/>
          </a:schemeClr>
        </a:solidFill>
        <a:ln w="38100" cap="flat" cmpd="sng" algn="ctr">
          <a:solidFill>
            <a:schemeClr val="bg2"/>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6237" tIns="0" rIns="196237" bIns="0" numCol="1" spcCol="1270" anchor="ctr" anchorCtr="0">
          <a:noAutofit/>
        </a:bodyPr>
        <a:lstStyle/>
        <a:p>
          <a:pPr lvl="0" algn="l" defTabSz="711200">
            <a:lnSpc>
              <a:spcPct val="90000"/>
            </a:lnSpc>
            <a:spcBef>
              <a:spcPct val="0"/>
            </a:spcBef>
            <a:spcAft>
              <a:spcPct val="35000"/>
            </a:spcAft>
          </a:pPr>
          <a:r>
            <a:rPr lang="tr-TR" sz="1600" b="1" i="0" kern="1200" dirty="0" smtClean="0">
              <a:solidFill>
                <a:schemeClr val="tx1"/>
              </a:solidFill>
              <a:latin typeface="Calibri" pitchFamily="34" charset="0"/>
              <a:cs typeface="Calibri" pitchFamily="34" charset="0"/>
            </a:rPr>
            <a:t>Her Okula </a:t>
          </a:r>
        </a:p>
      </dsp:txBody>
      <dsp:txXfrm>
        <a:off x="389601" y="26032"/>
        <a:ext cx="5139712" cy="481206"/>
      </dsp:txXfrm>
    </dsp:sp>
    <dsp:sp modelId="{0045E587-2160-423B-A7D1-C31DC4ECD1C1}">
      <dsp:nvSpPr>
        <dsp:cNvPr id="0" name=""/>
        <dsp:cNvSpPr/>
      </dsp:nvSpPr>
      <dsp:spPr>
        <a:xfrm>
          <a:off x="0" y="1554951"/>
          <a:ext cx="7416824" cy="1281079"/>
        </a:xfrm>
        <a:prstGeom prst="rect">
          <a:avLst/>
        </a:prstGeom>
        <a:solidFill>
          <a:schemeClr val="bg2">
            <a:alpha val="90000"/>
          </a:schemeClr>
        </a:solidFill>
        <a:ln w="12700" cap="flat" cmpd="sng" algn="ctr">
          <a:solidFill>
            <a:schemeClr val="accent6">
              <a:shade val="80000"/>
              <a:hueOff val="70199"/>
              <a:satOff val="-7754"/>
              <a:lumOff val="1094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5628" tIns="145796" rIns="575628" bIns="113792" numCol="1" spcCol="1270" anchor="t" anchorCtr="0">
          <a:noAutofit/>
        </a:bodyPr>
        <a:lstStyle/>
        <a:p>
          <a:pPr marL="171450" lvl="1" indent="-171450" algn="l" defTabSz="711200">
            <a:lnSpc>
              <a:spcPct val="90000"/>
            </a:lnSpc>
            <a:spcBef>
              <a:spcPct val="0"/>
            </a:spcBef>
            <a:spcAft>
              <a:spcPct val="15000"/>
            </a:spcAft>
            <a:buChar char="••"/>
          </a:pPr>
          <a:endParaRPr lang="tr-TR" sz="1600" b="1" kern="1200" dirty="0">
            <a:latin typeface="Calibri" pitchFamily="34" charset="0"/>
            <a:cs typeface="Calibri" pitchFamily="34" charset="0"/>
          </a:endParaRPr>
        </a:p>
        <a:p>
          <a:pPr marL="171450" lvl="1" indent="-171450" algn="l" defTabSz="711200">
            <a:lnSpc>
              <a:spcPct val="90000"/>
            </a:lnSpc>
            <a:spcBef>
              <a:spcPct val="0"/>
            </a:spcBef>
            <a:spcAft>
              <a:spcPct val="15000"/>
            </a:spcAft>
            <a:buChar char="••"/>
          </a:pPr>
          <a:endParaRPr lang="tr-TR" sz="1600" b="1" kern="1200" dirty="0">
            <a:latin typeface="Calibri" pitchFamily="34" charset="0"/>
            <a:cs typeface="Calibri" pitchFamily="34" charset="0"/>
          </a:endParaRPr>
        </a:p>
        <a:p>
          <a:pPr marL="171450" lvl="1" indent="-171450" algn="l" defTabSz="711200">
            <a:lnSpc>
              <a:spcPct val="90000"/>
            </a:lnSpc>
            <a:spcBef>
              <a:spcPct val="0"/>
            </a:spcBef>
            <a:spcAft>
              <a:spcPct val="15000"/>
            </a:spcAft>
            <a:buChar char="••"/>
          </a:pPr>
          <a:r>
            <a:rPr lang="tr-TR" sz="1600" b="1" kern="1200" dirty="0" smtClean="0">
              <a:solidFill>
                <a:srgbClr val="FF0000"/>
              </a:solidFill>
              <a:latin typeface="Calibri" pitchFamily="34" charset="0"/>
              <a:cs typeface="Calibri" pitchFamily="34" charset="0"/>
            </a:rPr>
            <a:t>Etkileşimli Tahta</a:t>
          </a:r>
          <a:endParaRPr lang="tr-TR" sz="1600" b="1" kern="1200" dirty="0">
            <a:solidFill>
              <a:srgbClr val="FF0000"/>
            </a:solidFill>
            <a:latin typeface="Calibri" pitchFamily="34" charset="0"/>
            <a:cs typeface="Calibri" pitchFamily="34" charset="0"/>
          </a:endParaRPr>
        </a:p>
        <a:p>
          <a:pPr marL="171450" lvl="1" indent="-171450" algn="l" defTabSz="711200">
            <a:lnSpc>
              <a:spcPct val="90000"/>
            </a:lnSpc>
            <a:spcBef>
              <a:spcPct val="0"/>
            </a:spcBef>
            <a:spcAft>
              <a:spcPct val="15000"/>
            </a:spcAft>
            <a:buChar char="••"/>
          </a:pPr>
          <a:r>
            <a:rPr lang="tr-TR" sz="1600" b="1" kern="1200" dirty="0" smtClean="0">
              <a:solidFill>
                <a:srgbClr val="FF0000"/>
              </a:solidFill>
              <a:latin typeface="Calibri" pitchFamily="34" charset="0"/>
              <a:cs typeface="Calibri" pitchFamily="34" charset="0"/>
            </a:rPr>
            <a:t>Kablolu İnternet Bağlantısı</a:t>
          </a:r>
          <a:endParaRPr lang="tr-TR" sz="1600" b="1" kern="1200" dirty="0">
            <a:solidFill>
              <a:srgbClr val="FF0000"/>
            </a:solidFill>
            <a:latin typeface="Calibri" pitchFamily="34" charset="0"/>
            <a:cs typeface="Calibri" pitchFamily="34" charset="0"/>
          </a:endParaRPr>
        </a:p>
      </dsp:txBody>
      <dsp:txXfrm>
        <a:off x="0" y="1554951"/>
        <a:ext cx="7416824" cy="1281079"/>
      </dsp:txXfrm>
    </dsp:sp>
    <dsp:sp modelId="{F4CFF602-CE62-44B2-988E-26E96A242044}">
      <dsp:nvSpPr>
        <dsp:cNvPr id="0" name=""/>
        <dsp:cNvSpPr/>
      </dsp:nvSpPr>
      <dsp:spPr>
        <a:xfrm>
          <a:off x="363569" y="1531607"/>
          <a:ext cx="5191776" cy="506728"/>
        </a:xfrm>
        <a:prstGeom prst="roundRect">
          <a:avLst/>
        </a:prstGeom>
        <a:solidFill>
          <a:schemeClr val="bg2">
            <a:lumMod val="75000"/>
            <a:alpha val="9000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6237" tIns="0" rIns="196237"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lang="tr-TR" sz="1600" b="1" kern="1200" dirty="0" smtClean="0">
            <a:solidFill>
              <a:schemeClr val="tx1"/>
            </a:solidFill>
            <a:latin typeface="Calibri" pitchFamily="34" charset="0"/>
            <a:cs typeface="Calibri" pitchFamily="34" charset="0"/>
          </a:endParaRPr>
        </a:p>
        <a:p>
          <a:pPr marL="0" marR="0" lvl="0" indent="0" algn="l" defTabSz="914400" eaLnBrk="1" fontAlgn="auto" latinLnBrk="0" hangingPunct="1">
            <a:lnSpc>
              <a:spcPct val="100000"/>
            </a:lnSpc>
            <a:spcBef>
              <a:spcPct val="0"/>
            </a:spcBef>
            <a:spcAft>
              <a:spcPts val="0"/>
            </a:spcAft>
            <a:buClrTx/>
            <a:buSzTx/>
            <a:buFontTx/>
            <a:buNone/>
            <a:tabLst/>
            <a:defRPr/>
          </a:pPr>
          <a:r>
            <a:rPr lang="tr-TR" sz="1600" b="1" kern="1200" dirty="0" smtClean="0">
              <a:solidFill>
                <a:schemeClr val="tx1"/>
              </a:solidFill>
              <a:latin typeface="Calibri" pitchFamily="34" charset="0"/>
              <a:cs typeface="Calibri" pitchFamily="34" charset="0"/>
            </a:rPr>
            <a:t>Her Dersliğe BT</a:t>
          </a:r>
          <a:endParaRPr lang="tr-TR" sz="1600" b="1" kern="1200" dirty="0" smtClean="0">
            <a:latin typeface="Calibri" pitchFamily="34" charset="0"/>
            <a:cs typeface="Calibri" pitchFamily="34" charset="0"/>
          </a:endParaRPr>
        </a:p>
        <a:p>
          <a:pPr lvl="0" algn="l" defTabSz="800100">
            <a:lnSpc>
              <a:spcPct val="90000"/>
            </a:lnSpc>
            <a:spcBef>
              <a:spcPct val="0"/>
            </a:spcBef>
            <a:spcAft>
              <a:spcPct val="35000"/>
            </a:spcAft>
          </a:pPr>
          <a:endParaRPr lang="tr-TR" sz="1600" b="1" kern="1200" dirty="0" smtClean="0">
            <a:latin typeface="Calibri" pitchFamily="34" charset="0"/>
            <a:cs typeface="Calibri" pitchFamily="34" charset="0"/>
          </a:endParaRPr>
        </a:p>
      </dsp:txBody>
      <dsp:txXfrm>
        <a:off x="388305" y="1556343"/>
        <a:ext cx="5142304" cy="457256"/>
      </dsp:txXfrm>
    </dsp:sp>
    <dsp:sp modelId="{700C3EE6-0339-4B8C-8C01-B8D8ED45E9B4}">
      <dsp:nvSpPr>
        <dsp:cNvPr id="0" name=""/>
        <dsp:cNvSpPr/>
      </dsp:nvSpPr>
      <dsp:spPr>
        <a:xfrm>
          <a:off x="0" y="3086415"/>
          <a:ext cx="7416824" cy="866058"/>
        </a:xfrm>
        <a:prstGeom prst="rect">
          <a:avLst/>
        </a:prstGeom>
        <a:solidFill>
          <a:schemeClr val="bg2">
            <a:alpha val="90000"/>
          </a:schemeClr>
        </a:solidFill>
        <a:ln w="12700" cap="flat" cmpd="sng" algn="ctr">
          <a:solidFill>
            <a:schemeClr val="accent6">
              <a:shade val="80000"/>
              <a:hueOff val="140398"/>
              <a:satOff val="-15508"/>
              <a:lumOff val="218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5628" tIns="145796" rIns="575628" bIns="113792" numCol="1" spcCol="1270" anchor="t" anchorCtr="0">
          <a:noAutofit/>
        </a:bodyPr>
        <a:lstStyle/>
        <a:p>
          <a:pPr marL="171450" lvl="1" indent="-171450" algn="l" defTabSz="711200">
            <a:lnSpc>
              <a:spcPct val="90000"/>
            </a:lnSpc>
            <a:spcBef>
              <a:spcPct val="0"/>
            </a:spcBef>
            <a:spcAft>
              <a:spcPct val="15000"/>
            </a:spcAft>
            <a:buChar char="••"/>
          </a:pPr>
          <a:endParaRPr lang="tr-TR" sz="1600" b="1" kern="1200" dirty="0">
            <a:latin typeface="Calibri" pitchFamily="34" charset="0"/>
            <a:cs typeface="Calibri" pitchFamily="34" charset="0"/>
          </a:endParaRPr>
        </a:p>
        <a:p>
          <a:pPr marL="171450" lvl="1" indent="-171450" algn="l" defTabSz="711200">
            <a:lnSpc>
              <a:spcPct val="90000"/>
            </a:lnSpc>
            <a:spcBef>
              <a:spcPct val="0"/>
            </a:spcBef>
            <a:spcAft>
              <a:spcPct val="15000"/>
            </a:spcAft>
            <a:buChar char="••"/>
          </a:pPr>
          <a:r>
            <a:rPr lang="tr-TR" sz="1600" b="1" kern="1200" dirty="0" smtClean="0">
              <a:latin typeface="Calibri" pitchFamily="34" charset="0"/>
              <a:cs typeface="Calibri" pitchFamily="34" charset="0"/>
            </a:rPr>
            <a:t>Tablet Bilgisayar</a:t>
          </a:r>
          <a:endParaRPr lang="tr-TR" sz="1600" b="1" kern="1200" dirty="0">
            <a:latin typeface="Calibri" pitchFamily="34" charset="0"/>
            <a:cs typeface="Calibri" pitchFamily="34" charset="0"/>
          </a:endParaRPr>
        </a:p>
      </dsp:txBody>
      <dsp:txXfrm>
        <a:off x="0" y="3086415"/>
        <a:ext cx="7416824" cy="866058"/>
      </dsp:txXfrm>
    </dsp:sp>
    <dsp:sp modelId="{9BB22FC1-0342-49FB-9BAD-FF2EA0A22DFC}">
      <dsp:nvSpPr>
        <dsp:cNvPr id="0" name=""/>
        <dsp:cNvSpPr/>
      </dsp:nvSpPr>
      <dsp:spPr>
        <a:xfrm>
          <a:off x="370841" y="2884198"/>
          <a:ext cx="5191776" cy="522823"/>
        </a:xfrm>
        <a:prstGeom prst="roundRect">
          <a:avLst/>
        </a:prstGeom>
        <a:solidFill>
          <a:schemeClr val="bg2">
            <a:lumMod val="7500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6237" tIns="0" rIns="196237"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tr-TR" sz="1600" b="1" kern="1200" dirty="0" smtClean="0">
              <a:solidFill>
                <a:schemeClr val="tx1"/>
              </a:solidFill>
              <a:latin typeface="Calibri" pitchFamily="34" charset="0"/>
              <a:cs typeface="Calibri" pitchFamily="34" charset="0"/>
            </a:rPr>
            <a:t>  Her Öğretmene</a:t>
          </a:r>
          <a:endParaRPr lang="tr-TR" sz="1600" b="1" kern="1200" dirty="0">
            <a:solidFill>
              <a:schemeClr val="tx1"/>
            </a:solidFill>
            <a:latin typeface="Calibri" pitchFamily="34" charset="0"/>
            <a:cs typeface="Calibri" pitchFamily="34" charset="0"/>
          </a:endParaRPr>
        </a:p>
      </dsp:txBody>
      <dsp:txXfrm>
        <a:off x="396363" y="2909720"/>
        <a:ext cx="5140732" cy="471779"/>
      </dsp:txXfrm>
    </dsp:sp>
    <dsp:sp modelId="{7B89F22F-8ED3-4D43-8094-1F7B8FB3CF48}">
      <dsp:nvSpPr>
        <dsp:cNvPr id="0" name=""/>
        <dsp:cNvSpPr/>
      </dsp:nvSpPr>
      <dsp:spPr>
        <a:xfrm>
          <a:off x="0" y="4046080"/>
          <a:ext cx="7416824" cy="1138495"/>
        </a:xfrm>
        <a:prstGeom prst="rect">
          <a:avLst/>
        </a:prstGeom>
        <a:solidFill>
          <a:schemeClr val="bg2">
            <a:alpha val="90000"/>
          </a:schemeClr>
        </a:solidFill>
        <a:ln w="12700" cap="flat" cmpd="sng" algn="ctr">
          <a:solidFill>
            <a:schemeClr val="accent6">
              <a:shade val="80000"/>
              <a:hueOff val="210597"/>
              <a:satOff val="-23262"/>
              <a:lumOff val="3283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5628" tIns="145796" rIns="575628" bIns="113792" numCol="1" spcCol="1270" anchor="t" anchorCtr="0">
          <a:noAutofit/>
        </a:bodyPr>
        <a:lstStyle/>
        <a:p>
          <a:pPr marL="171450" lvl="1" indent="-171450" algn="l" defTabSz="711200">
            <a:lnSpc>
              <a:spcPct val="90000"/>
            </a:lnSpc>
            <a:spcBef>
              <a:spcPct val="0"/>
            </a:spcBef>
            <a:spcAft>
              <a:spcPct val="15000"/>
            </a:spcAft>
            <a:buChar char="••"/>
          </a:pPr>
          <a:endParaRPr lang="tr-TR" sz="1600" b="1" kern="1200" dirty="0">
            <a:latin typeface="Calibri" pitchFamily="34" charset="0"/>
            <a:cs typeface="Calibri" pitchFamily="34" charset="0"/>
          </a:endParaRPr>
        </a:p>
        <a:p>
          <a:pPr marL="171450" lvl="1" indent="-171450" algn="l" defTabSz="711200">
            <a:lnSpc>
              <a:spcPct val="90000"/>
            </a:lnSpc>
            <a:spcBef>
              <a:spcPct val="0"/>
            </a:spcBef>
            <a:spcAft>
              <a:spcPct val="15000"/>
            </a:spcAft>
            <a:buChar char="••"/>
          </a:pPr>
          <a:endParaRPr lang="tr-TR" sz="1600" b="1" kern="1200" dirty="0">
            <a:latin typeface="Calibri" pitchFamily="34" charset="0"/>
            <a:cs typeface="Calibri" pitchFamily="34" charset="0"/>
          </a:endParaRPr>
        </a:p>
        <a:p>
          <a:pPr marL="171450" lvl="1" indent="-171450" algn="l" defTabSz="711200">
            <a:lnSpc>
              <a:spcPct val="90000"/>
            </a:lnSpc>
            <a:spcBef>
              <a:spcPct val="0"/>
            </a:spcBef>
            <a:spcAft>
              <a:spcPct val="15000"/>
            </a:spcAft>
            <a:buChar char="••"/>
          </a:pPr>
          <a:r>
            <a:rPr lang="tr-TR" sz="1600" b="1" kern="1200" dirty="0" smtClean="0">
              <a:latin typeface="Calibri" pitchFamily="34" charset="0"/>
              <a:cs typeface="Calibri" pitchFamily="34" charset="0"/>
            </a:rPr>
            <a:t>E-Kitap  </a:t>
          </a:r>
          <a:r>
            <a:rPr lang="tr-TR" sz="1600" b="1" kern="1200" dirty="0" smtClean="0">
              <a:solidFill>
                <a:srgbClr val="FF0000"/>
              </a:solidFill>
              <a:latin typeface="Calibri" pitchFamily="34" charset="0"/>
              <a:cs typeface="Calibri" pitchFamily="34" charset="0"/>
            </a:rPr>
            <a:t>(Tablet Bilgisayar)</a:t>
          </a:r>
          <a:r>
            <a:rPr lang="tr-TR" sz="1600" b="1" kern="1200" dirty="0" smtClean="0">
              <a:latin typeface="Calibri" pitchFamily="34" charset="0"/>
              <a:cs typeface="Calibri" pitchFamily="34" charset="0"/>
            </a:rPr>
            <a:t> </a:t>
          </a:r>
          <a:endParaRPr lang="tr-TR" sz="1600" b="1" kern="1200" dirty="0">
            <a:latin typeface="Calibri" pitchFamily="34" charset="0"/>
            <a:cs typeface="Calibri" pitchFamily="34" charset="0"/>
          </a:endParaRPr>
        </a:p>
      </dsp:txBody>
      <dsp:txXfrm>
        <a:off x="0" y="4046080"/>
        <a:ext cx="7416824" cy="1138495"/>
      </dsp:txXfrm>
    </dsp:sp>
    <dsp:sp modelId="{3C7245E7-FCBE-455E-B6F2-9EE83704EC83}">
      <dsp:nvSpPr>
        <dsp:cNvPr id="0" name=""/>
        <dsp:cNvSpPr/>
      </dsp:nvSpPr>
      <dsp:spPr>
        <a:xfrm>
          <a:off x="370841" y="3994770"/>
          <a:ext cx="5191776" cy="604659"/>
        </a:xfrm>
        <a:prstGeom prst="roundRect">
          <a:avLst/>
        </a:prstGeom>
        <a:solidFill>
          <a:schemeClr val="bg2">
            <a:lumMod val="75000"/>
            <a:alpha val="9000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6237" tIns="0" rIns="196237" bIns="0" numCol="1" spcCol="1270" anchor="ctr" anchorCtr="0">
          <a:noAutofit/>
        </a:bodyPr>
        <a:lstStyle/>
        <a:p>
          <a:pPr lvl="0" algn="l" defTabSz="711200">
            <a:lnSpc>
              <a:spcPct val="90000"/>
            </a:lnSpc>
            <a:spcBef>
              <a:spcPct val="0"/>
            </a:spcBef>
            <a:spcAft>
              <a:spcPct val="35000"/>
            </a:spcAft>
          </a:pPr>
          <a:r>
            <a:rPr lang="tr-TR" sz="1600" b="1" kern="1200" dirty="0" smtClean="0">
              <a:solidFill>
                <a:schemeClr val="tx1"/>
              </a:solidFill>
              <a:latin typeface="Calibri" pitchFamily="34" charset="0"/>
              <a:cs typeface="Calibri" pitchFamily="34" charset="0"/>
            </a:rPr>
            <a:t>Her Öğrenciye</a:t>
          </a:r>
          <a:endParaRPr lang="tr-TR" sz="1600" b="1" kern="1200" dirty="0">
            <a:solidFill>
              <a:schemeClr val="tx1"/>
            </a:solidFill>
            <a:latin typeface="Calibri" pitchFamily="34" charset="0"/>
            <a:cs typeface="Calibri" pitchFamily="34" charset="0"/>
          </a:endParaRPr>
        </a:p>
      </dsp:txBody>
      <dsp:txXfrm>
        <a:off x="400358" y="4024287"/>
        <a:ext cx="5132742" cy="5456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679110-07FC-9749-BD98-F1DF5C6DE5BE}">
      <dsp:nvSpPr>
        <dsp:cNvPr id="0" name=""/>
        <dsp:cNvSpPr/>
      </dsp:nvSpPr>
      <dsp:spPr>
        <a:xfrm>
          <a:off x="0" y="702335"/>
          <a:ext cx="7704856" cy="2394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38100" dist="25400" dir="5400000" algn="t"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597982" tIns="416560" rIns="597982" bIns="142240" numCol="1" spcCol="1270" anchor="t" anchorCtr="0">
          <a:noAutofit/>
        </a:bodyPr>
        <a:lstStyle/>
        <a:p>
          <a:pPr marL="228600" lvl="1" indent="-228600" algn="l" defTabSz="889000" rtl="0">
            <a:lnSpc>
              <a:spcPct val="90000"/>
            </a:lnSpc>
            <a:spcBef>
              <a:spcPct val="0"/>
            </a:spcBef>
            <a:spcAft>
              <a:spcPct val="15000"/>
            </a:spcAft>
            <a:buChar char="••"/>
          </a:pPr>
          <a:r>
            <a:rPr lang="tr-TR" sz="2000" kern="1200" dirty="0" smtClean="0">
              <a:latin typeface="Calibri"/>
              <a:cs typeface="Calibri"/>
            </a:rPr>
            <a:t>Öğretim programına uygun,</a:t>
          </a:r>
          <a:endParaRPr lang="tr-TR" sz="2000" kern="1200" dirty="0">
            <a:latin typeface="Calibri"/>
            <a:cs typeface="Calibri"/>
          </a:endParaRPr>
        </a:p>
        <a:p>
          <a:pPr marL="228600" lvl="1" indent="-228600" algn="l" defTabSz="889000" rtl="0">
            <a:lnSpc>
              <a:spcPct val="90000"/>
            </a:lnSpc>
            <a:spcBef>
              <a:spcPct val="0"/>
            </a:spcBef>
            <a:spcAft>
              <a:spcPct val="15000"/>
            </a:spcAft>
            <a:buChar char="••"/>
          </a:pPr>
          <a:r>
            <a:rPr lang="tr-TR" sz="2000" kern="1200" dirty="0" smtClean="0">
              <a:latin typeface="Calibri"/>
              <a:cs typeface="Calibri"/>
            </a:rPr>
            <a:t>Ses, video, animasyon gibi çoklu ortam bileşenleri ile zenginleştirilmiş,</a:t>
          </a:r>
          <a:endParaRPr lang="tr-TR" sz="2000" kern="1200" dirty="0">
            <a:latin typeface="Calibri"/>
            <a:cs typeface="Calibri"/>
          </a:endParaRPr>
        </a:p>
        <a:p>
          <a:pPr marL="228600" lvl="1" indent="-228600" algn="l" defTabSz="889000" rtl="0">
            <a:lnSpc>
              <a:spcPct val="90000"/>
            </a:lnSpc>
            <a:spcBef>
              <a:spcPct val="0"/>
            </a:spcBef>
            <a:spcAft>
              <a:spcPct val="15000"/>
            </a:spcAft>
            <a:buChar char="••"/>
          </a:pPr>
          <a:r>
            <a:rPr lang="tr-TR" sz="2000" kern="1200" dirty="0" smtClean="0">
              <a:latin typeface="Calibri"/>
              <a:cs typeface="Calibri"/>
            </a:rPr>
            <a:t>Çevrim içi ya da çevrim dışı kullanılabilen,</a:t>
          </a:r>
          <a:endParaRPr lang="tr-TR" sz="2000" kern="1200" dirty="0">
            <a:latin typeface="Calibri"/>
            <a:cs typeface="Calibri"/>
          </a:endParaRPr>
        </a:p>
        <a:p>
          <a:pPr marL="228600" lvl="1" indent="-228600" algn="l" defTabSz="889000" rtl="0">
            <a:lnSpc>
              <a:spcPct val="90000"/>
            </a:lnSpc>
            <a:spcBef>
              <a:spcPct val="0"/>
            </a:spcBef>
            <a:spcAft>
              <a:spcPct val="15000"/>
            </a:spcAft>
            <a:buChar char="••"/>
          </a:pPr>
          <a:r>
            <a:rPr lang="tr-TR" sz="2000" kern="1200" dirty="0" smtClean="0">
              <a:latin typeface="Calibri"/>
              <a:cs typeface="Calibri"/>
            </a:rPr>
            <a:t>Öğrenenle etkileşimli ya da </a:t>
          </a:r>
          <a:r>
            <a:rPr lang="tr-TR" sz="2000" kern="1200" dirty="0" err="1" smtClean="0">
              <a:latin typeface="Calibri"/>
              <a:cs typeface="Calibri"/>
            </a:rPr>
            <a:t>etkileşimsiz</a:t>
          </a:r>
          <a:r>
            <a:rPr lang="tr-TR" sz="2000" kern="1200" dirty="0" smtClean="0">
              <a:latin typeface="Calibri"/>
              <a:cs typeface="Calibri"/>
            </a:rPr>
            <a:t> olarak iletişim kurabilen,</a:t>
          </a:r>
          <a:endParaRPr lang="tr-TR" sz="2000" kern="1200" dirty="0">
            <a:latin typeface="Calibri"/>
            <a:cs typeface="Calibri"/>
          </a:endParaRPr>
        </a:p>
      </dsp:txBody>
      <dsp:txXfrm>
        <a:off x="0" y="702335"/>
        <a:ext cx="7704856" cy="2394000"/>
      </dsp:txXfrm>
    </dsp:sp>
    <dsp:sp modelId="{CE2DB9D1-1EFE-CE43-8AC3-ABEF36AC9F2F}">
      <dsp:nvSpPr>
        <dsp:cNvPr id="0" name=""/>
        <dsp:cNvSpPr/>
      </dsp:nvSpPr>
      <dsp:spPr>
        <a:xfrm>
          <a:off x="385242" y="407160"/>
          <a:ext cx="5393399" cy="590400"/>
        </a:xfrm>
        <a:prstGeom prst="roundRect">
          <a:avLst/>
        </a:prstGeom>
        <a:blipFill>
          <a:blip xmlns:r="http://schemas.openxmlformats.org/officeDocument/2006/relationships" r:embed="rId1">
            <a:duotone>
              <a:schemeClr val="accent1">
                <a:tint val="30000"/>
                <a:satMod val="300000"/>
              </a:schemeClr>
              <a:schemeClr val="accent1">
                <a:tint val="40000"/>
                <a:satMod val="200000"/>
              </a:schemeClr>
            </a:duotone>
          </a:blip>
          <a:tile tx="0" ty="0" sx="70000" sy="70000" flip="none" algn="ctr"/>
        </a:blipFill>
        <a:ln w="9525" cap="flat" cmpd="sng" algn="ctr">
          <a:solidFill>
            <a:schemeClr val="accent1">
              <a:shade val="60000"/>
              <a:satMod val="110000"/>
            </a:schemeClr>
          </a:solidFill>
          <a:prstDash val="solid"/>
        </a:ln>
        <a:effectLst>
          <a:outerShdw blurRad="38100" dist="25400" dir="5400000" algn="t" rotWithShape="0">
            <a:srgbClr val="000000">
              <a:alpha val="50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03858" tIns="0" rIns="203858" bIns="0" numCol="1" spcCol="1270" anchor="ctr" anchorCtr="0">
          <a:noAutofit/>
        </a:bodyPr>
        <a:lstStyle/>
        <a:p>
          <a:pPr lvl="0" algn="l" defTabSz="889000" rtl="0">
            <a:lnSpc>
              <a:spcPct val="90000"/>
            </a:lnSpc>
            <a:spcBef>
              <a:spcPct val="0"/>
            </a:spcBef>
            <a:spcAft>
              <a:spcPct val="35000"/>
            </a:spcAft>
          </a:pPr>
          <a:r>
            <a:rPr lang="tr-TR" sz="2000" kern="1200" smtClean="0">
              <a:latin typeface="Calibri"/>
              <a:cs typeface="Calibri"/>
            </a:rPr>
            <a:t>e-İçerik;</a:t>
          </a:r>
          <a:endParaRPr lang="tr-TR" sz="2000" kern="1200">
            <a:latin typeface="Calibri"/>
            <a:cs typeface="Calibri"/>
          </a:endParaRPr>
        </a:p>
      </dsp:txBody>
      <dsp:txXfrm>
        <a:off x="414063" y="435981"/>
        <a:ext cx="5335757" cy="532758"/>
      </dsp:txXfrm>
    </dsp:sp>
    <dsp:sp modelId="{A0B01DBD-C553-A642-A024-63D69DE5E80A}">
      <dsp:nvSpPr>
        <dsp:cNvPr id="0" name=""/>
        <dsp:cNvSpPr/>
      </dsp:nvSpPr>
      <dsp:spPr>
        <a:xfrm>
          <a:off x="0" y="3679573"/>
          <a:ext cx="7704856" cy="504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38100" dist="25400" dir="5400000" algn="t" rotWithShape="0">
            <a:srgbClr val="000000">
              <a:alpha val="50000"/>
            </a:srgbClr>
          </a:outerShdw>
        </a:effectLst>
      </dsp:spPr>
      <dsp:style>
        <a:lnRef idx="1">
          <a:scrgbClr r="0" g="0" b="0"/>
        </a:lnRef>
        <a:fillRef idx="1">
          <a:scrgbClr r="0" g="0" b="0"/>
        </a:fillRef>
        <a:effectRef idx="2">
          <a:scrgbClr r="0" g="0" b="0"/>
        </a:effectRef>
        <a:fontRef idx="minor"/>
      </dsp:style>
    </dsp:sp>
    <dsp:sp modelId="{35BA3E2F-8F10-E24D-933A-381FC33BB0FE}">
      <dsp:nvSpPr>
        <dsp:cNvPr id="0" name=""/>
        <dsp:cNvSpPr/>
      </dsp:nvSpPr>
      <dsp:spPr>
        <a:xfrm>
          <a:off x="385242" y="3384379"/>
          <a:ext cx="5393399" cy="590400"/>
        </a:xfrm>
        <a:prstGeom prst="roundRect">
          <a:avLst/>
        </a:prstGeom>
        <a:blipFill>
          <a:blip xmlns:r="http://schemas.openxmlformats.org/officeDocument/2006/relationships" r:embed="rId1">
            <a:duotone>
              <a:schemeClr val="accent1">
                <a:tint val="30000"/>
                <a:satMod val="300000"/>
              </a:schemeClr>
              <a:schemeClr val="accent1">
                <a:tint val="40000"/>
                <a:satMod val="200000"/>
              </a:schemeClr>
            </a:duotone>
          </a:blip>
          <a:tile tx="0" ty="0" sx="70000" sy="70000" flip="none" algn="ctr"/>
        </a:blipFill>
        <a:ln w="9525" cap="flat" cmpd="sng" algn="ctr">
          <a:solidFill>
            <a:schemeClr val="accent1">
              <a:shade val="60000"/>
              <a:satMod val="110000"/>
            </a:schemeClr>
          </a:solidFill>
          <a:prstDash val="solid"/>
        </a:ln>
        <a:effectLst>
          <a:outerShdw blurRad="38100" dist="25400" dir="5400000" algn="t" rotWithShape="0">
            <a:srgbClr val="000000">
              <a:alpha val="50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03858" tIns="0" rIns="203858" bIns="0" numCol="1" spcCol="1270" anchor="ctr" anchorCtr="0">
          <a:noAutofit/>
        </a:bodyPr>
        <a:lstStyle/>
        <a:p>
          <a:pPr lvl="0" algn="l" defTabSz="889000" rtl="0">
            <a:lnSpc>
              <a:spcPct val="90000"/>
            </a:lnSpc>
            <a:spcBef>
              <a:spcPct val="0"/>
            </a:spcBef>
            <a:spcAft>
              <a:spcPct val="35000"/>
            </a:spcAft>
          </a:pPr>
          <a:r>
            <a:rPr lang="tr-TR" sz="2000" kern="1200" dirty="0" smtClean="0">
              <a:latin typeface="Calibri"/>
              <a:cs typeface="Calibri"/>
            </a:rPr>
            <a:t>dersi destekleyici bilgisayar tabanlı içeriklerdir.</a:t>
          </a:r>
          <a:endParaRPr lang="tr-TR" sz="2000" kern="1200" dirty="0">
            <a:latin typeface="Calibri"/>
            <a:cs typeface="Calibri"/>
          </a:endParaRPr>
        </a:p>
      </dsp:txBody>
      <dsp:txXfrm>
        <a:off x="414063" y="3413200"/>
        <a:ext cx="5335757" cy="5327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433A50-5EB1-425D-8F90-BF4EB100D36F}">
      <dsp:nvSpPr>
        <dsp:cNvPr id="0" name=""/>
        <dsp:cNvSpPr/>
      </dsp:nvSpPr>
      <dsp:spPr>
        <a:xfrm>
          <a:off x="0" y="3198049"/>
          <a:ext cx="7272808" cy="1049671"/>
        </a:xfrm>
        <a:prstGeom prst="rect">
          <a:avLst/>
        </a:prstGeom>
        <a:blipFill>
          <a:blip xmlns:r="http://schemas.openxmlformats.org/officeDocument/2006/relationships" r:embed="rId1">
            <a:duotone>
              <a:schemeClr val="accent1">
                <a:tint val="30000"/>
                <a:satMod val="300000"/>
              </a:schemeClr>
              <a:schemeClr val="accent1">
                <a:tint val="40000"/>
                <a:satMod val="200000"/>
              </a:schemeClr>
            </a:duotone>
          </a:blip>
          <a:tile tx="0" ty="0" sx="70000" sy="70000" flip="none" algn="ctr"/>
        </a:blipFill>
        <a:ln w="9525" cap="flat" cmpd="sng" algn="ctr">
          <a:solidFill>
            <a:schemeClr val="accent1">
              <a:shade val="60000"/>
              <a:satMod val="110000"/>
            </a:schemeClr>
          </a:solidFill>
          <a:prstDash val="solid"/>
        </a:ln>
        <a:effectLst>
          <a:outerShdw blurRad="38100" dist="25400" dir="5400000" algn="t" rotWithShape="0">
            <a:srgbClr val="000000">
              <a:alpha val="50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tr-TR" sz="1600" b="0" kern="1200" dirty="0" smtClean="0">
              <a:latin typeface="Calibri" pitchFamily="34" charset="0"/>
              <a:cs typeface="Calibri" pitchFamily="34" charset="0"/>
            </a:rPr>
            <a:t>Okullarımızdaki öğretmenlerimiz ve içerik sağlayıcı firmalar üretileceklerdir. </a:t>
          </a:r>
          <a:endParaRPr lang="tr-TR" sz="1600" b="0" kern="1200" dirty="0">
            <a:latin typeface="Calibri" pitchFamily="34" charset="0"/>
            <a:cs typeface="Calibri" pitchFamily="34" charset="0"/>
          </a:endParaRPr>
        </a:p>
      </dsp:txBody>
      <dsp:txXfrm>
        <a:off x="0" y="3198049"/>
        <a:ext cx="7272808" cy="1049671"/>
      </dsp:txXfrm>
    </dsp:sp>
    <dsp:sp modelId="{BF0042B7-A601-4BC7-A9D3-2592AA9ED2E4}">
      <dsp:nvSpPr>
        <dsp:cNvPr id="0" name=""/>
        <dsp:cNvSpPr/>
      </dsp:nvSpPr>
      <dsp:spPr>
        <a:xfrm rot="10800000">
          <a:off x="0" y="1599400"/>
          <a:ext cx="7272808" cy="1614394"/>
        </a:xfrm>
        <a:prstGeom prst="upArrowCallout">
          <a:avLst/>
        </a:prstGeom>
        <a:blipFill>
          <a:blip xmlns:r="http://schemas.openxmlformats.org/officeDocument/2006/relationships" r:embed="rId1">
            <a:duotone>
              <a:schemeClr val="accent1">
                <a:tint val="30000"/>
                <a:satMod val="300000"/>
              </a:schemeClr>
              <a:schemeClr val="accent1">
                <a:tint val="40000"/>
                <a:satMod val="200000"/>
              </a:schemeClr>
            </a:duotone>
          </a:blip>
          <a:tile tx="0" ty="0" sx="70000" sy="70000" flip="none" algn="ctr"/>
        </a:blipFill>
        <a:ln w="9525" cap="flat" cmpd="sng" algn="ctr">
          <a:solidFill>
            <a:schemeClr val="accent1">
              <a:shade val="60000"/>
              <a:satMod val="110000"/>
            </a:schemeClr>
          </a:solidFill>
          <a:prstDash val="solid"/>
        </a:ln>
        <a:effectLst>
          <a:outerShdw blurRad="38100" dist="25400" dir="5400000" algn="t" rotWithShape="0">
            <a:srgbClr val="000000">
              <a:alpha val="50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tr-TR" sz="1600" b="0" kern="1200" smtClean="0">
              <a:latin typeface="Calibri" pitchFamily="34" charset="0"/>
              <a:cs typeface="Calibri" pitchFamily="34" charset="0"/>
            </a:rPr>
            <a:t>Yardımcı birer ders materyali olarak sınıflarımızda öğretimi desteklemek amacıyla kullanılacaktır.</a:t>
          </a:r>
          <a:endParaRPr lang="tr-TR" sz="1600" b="0" kern="1200" dirty="0">
            <a:latin typeface="Calibri" pitchFamily="34" charset="0"/>
            <a:cs typeface="Calibri" pitchFamily="34" charset="0"/>
          </a:endParaRPr>
        </a:p>
      </dsp:txBody>
      <dsp:txXfrm rot="10800000">
        <a:off x="0" y="1599400"/>
        <a:ext cx="7272808" cy="1048985"/>
      </dsp:txXfrm>
    </dsp:sp>
    <dsp:sp modelId="{EF5D938B-E93A-43F1-A4B5-976E75FBCF20}">
      <dsp:nvSpPr>
        <dsp:cNvPr id="0" name=""/>
        <dsp:cNvSpPr/>
      </dsp:nvSpPr>
      <dsp:spPr>
        <a:xfrm rot="10800000">
          <a:off x="0" y="0"/>
          <a:ext cx="7272808" cy="1614394"/>
        </a:xfrm>
        <a:prstGeom prst="upArrowCallout">
          <a:avLst/>
        </a:prstGeom>
        <a:blipFill>
          <a:blip xmlns:r="http://schemas.openxmlformats.org/officeDocument/2006/relationships" r:embed="rId1">
            <a:duotone>
              <a:schemeClr val="accent1">
                <a:tint val="30000"/>
                <a:satMod val="300000"/>
              </a:schemeClr>
              <a:schemeClr val="accent1">
                <a:tint val="40000"/>
                <a:satMod val="200000"/>
              </a:schemeClr>
            </a:duotone>
          </a:blip>
          <a:tile tx="0" ty="0" sx="70000" sy="70000" flip="none" algn="ctr"/>
        </a:blipFill>
        <a:ln w="9525" cap="flat" cmpd="sng" algn="ctr">
          <a:solidFill>
            <a:schemeClr val="accent1">
              <a:shade val="60000"/>
              <a:satMod val="110000"/>
            </a:schemeClr>
          </a:solidFill>
          <a:prstDash val="solid"/>
        </a:ln>
        <a:effectLst>
          <a:outerShdw blurRad="38100" dist="25400" dir="5400000" algn="t" rotWithShape="0">
            <a:srgbClr val="000000">
              <a:alpha val="50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tr-TR" sz="1600" b="0" kern="1200" dirty="0" smtClean="0">
              <a:latin typeface="Calibri" pitchFamily="34" charset="0"/>
              <a:cs typeface="Calibri" pitchFamily="34" charset="0"/>
            </a:rPr>
            <a:t>Etkileşimli e-Kitap, animasyon, video, sunu, e-Sınav, eğitsel oyunlar, interaktif haritalar…</a:t>
          </a:r>
          <a:r>
            <a:rPr lang="tr-TR" sz="1600" b="0" kern="1200" dirty="0" err="1" smtClean="0">
              <a:latin typeface="Calibri" pitchFamily="34" charset="0"/>
              <a:cs typeface="Calibri" pitchFamily="34" charset="0"/>
            </a:rPr>
            <a:t>vb</a:t>
          </a:r>
          <a:r>
            <a:rPr lang="tr-TR" sz="1600" b="0" kern="1200" dirty="0" smtClean="0">
              <a:latin typeface="Calibri" pitchFamily="34" charset="0"/>
              <a:cs typeface="Calibri" pitchFamily="34" charset="0"/>
            </a:rPr>
            <a:t> türlerde bilgi nesneleri ve öğrenme nesnelerinden oluşacaktır.</a:t>
          </a:r>
          <a:endParaRPr lang="tr-TR" sz="1600" b="0" kern="1200" dirty="0">
            <a:latin typeface="Calibri" pitchFamily="34" charset="0"/>
            <a:cs typeface="Calibri" pitchFamily="34" charset="0"/>
          </a:endParaRPr>
        </a:p>
      </dsp:txBody>
      <dsp:txXfrm rot="10800000">
        <a:off x="0" y="0"/>
        <a:ext cx="7272808" cy="104898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3770F-F4E4-48D8-ACF7-4BF042CFF752}">
      <dsp:nvSpPr>
        <dsp:cNvPr id="0" name=""/>
        <dsp:cNvSpPr/>
      </dsp:nvSpPr>
      <dsp:spPr>
        <a:xfrm>
          <a:off x="2866696" y="4346541"/>
          <a:ext cx="323430" cy="296221"/>
        </a:xfrm>
        <a:custGeom>
          <a:avLst/>
          <a:gdLst/>
          <a:ahLst/>
          <a:cxnLst/>
          <a:rect l="0" t="0" r="0" b="0"/>
          <a:pathLst>
            <a:path>
              <a:moveTo>
                <a:pt x="0" y="0"/>
              </a:moveTo>
              <a:lnTo>
                <a:pt x="161715" y="0"/>
              </a:lnTo>
              <a:lnTo>
                <a:pt x="161715" y="296221"/>
              </a:lnTo>
              <a:lnTo>
                <a:pt x="323430" y="296221"/>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tr-TR" sz="800" b="1" kern="1200">
            <a:latin typeface="Calibri" pitchFamily="34" charset="0"/>
            <a:cs typeface="Calibri" pitchFamily="34" charset="0"/>
          </a:endParaRPr>
        </a:p>
      </dsp:txBody>
      <dsp:txXfrm>
        <a:off x="3017447" y="4483688"/>
        <a:ext cx="21929" cy="21929"/>
      </dsp:txXfrm>
    </dsp:sp>
    <dsp:sp modelId="{A75E2359-2B62-4E48-B011-1E88C3F1DEDA}">
      <dsp:nvSpPr>
        <dsp:cNvPr id="0" name=""/>
        <dsp:cNvSpPr/>
      </dsp:nvSpPr>
      <dsp:spPr>
        <a:xfrm>
          <a:off x="2866696" y="4039175"/>
          <a:ext cx="323430" cy="307366"/>
        </a:xfrm>
        <a:custGeom>
          <a:avLst/>
          <a:gdLst/>
          <a:ahLst/>
          <a:cxnLst/>
          <a:rect l="0" t="0" r="0" b="0"/>
          <a:pathLst>
            <a:path>
              <a:moveTo>
                <a:pt x="0" y="307366"/>
              </a:moveTo>
              <a:lnTo>
                <a:pt x="161715" y="307366"/>
              </a:lnTo>
              <a:lnTo>
                <a:pt x="161715" y="0"/>
              </a:lnTo>
              <a:lnTo>
                <a:pt x="323430"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tr-TR" sz="800" b="1" kern="1200">
            <a:latin typeface="Calibri" pitchFamily="34" charset="0"/>
            <a:cs typeface="Calibri" pitchFamily="34" charset="0"/>
          </a:endParaRPr>
        </a:p>
      </dsp:txBody>
      <dsp:txXfrm>
        <a:off x="3017257" y="4181704"/>
        <a:ext cx="22309" cy="22309"/>
      </dsp:txXfrm>
    </dsp:sp>
    <dsp:sp modelId="{1783FA3E-6C69-43F3-BB08-CD237B2B12DD}">
      <dsp:nvSpPr>
        <dsp:cNvPr id="0" name=""/>
        <dsp:cNvSpPr/>
      </dsp:nvSpPr>
      <dsp:spPr>
        <a:xfrm>
          <a:off x="570472" y="2597212"/>
          <a:ext cx="712409" cy="1749329"/>
        </a:xfrm>
        <a:custGeom>
          <a:avLst/>
          <a:gdLst/>
          <a:ahLst/>
          <a:cxnLst/>
          <a:rect l="0" t="0" r="0" b="0"/>
          <a:pathLst>
            <a:path>
              <a:moveTo>
                <a:pt x="0" y="0"/>
              </a:moveTo>
              <a:lnTo>
                <a:pt x="356204" y="0"/>
              </a:lnTo>
              <a:lnTo>
                <a:pt x="356204" y="1749329"/>
              </a:lnTo>
              <a:lnTo>
                <a:pt x="712409" y="1749329"/>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tr-TR" sz="900" b="1" kern="1200">
            <a:latin typeface="Calibri" pitchFamily="34" charset="0"/>
            <a:cs typeface="Calibri" pitchFamily="34" charset="0"/>
          </a:endParaRPr>
        </a:p>
      </dsp:txBody>
      <dsp:txXfrm>
        <a:off x="879456" y="3424656"/>
        <a:ext cx="94441" cy="94441"/>
      </dsp:txXfrm>
    </dsp:sp>
    <dsp:sp modelId="{3566278B-4E75-4013-A2A2-B70CC7CD1225}">
      <dsp:nvSpPr>
        <dsp:cNvPr id="0" name=""/>
        <dsp:cNvSpPr/>
      </dsp:nvSpPr>
      <dsp:spPr>
        <a:xfrm>
          <a:off x="5145965" y="3435587"/>
          <a:ext cx="583065" cy="584164"/>
        </a:xfrm>
        <a:custGeom>
          <a:avLst/>
          <a:gdLst/>
          <a:ahLst/>
          <a:cxnLst/>
          <a:rect l="0" t="0" r="0" b="0"/>
          <a:pathLst>
            <a:path>
              <a:moveTo>
                <a:pt x="0" y="0"/>
              </a:moveTo>
              <a:lnTo>
                <a:pt x="291532" y="0"/>
              </a:lnTo>
              <a:lnTo>
                <a:pt x="291532" y="584164"/>
              </a:lnTo>
              <a:lnTo>
                <a:pt x="583065" y="584164"/>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tr-TR" sz="800" b="1" kern="1200">
            <a:latin typeface="Calibri" pitchFamily="34" charset="0"/>
            <a:cs typeface="Calibri" pitchFamily="34" charset="0"/>
          </a:endParaRPr>
        </a:p>
      </dsp:txBody>
      <dsp:txXfrm>
        <a:off x="5416863" y="3707035"/>
        <a:ext cx="41267" cy="41267"/>
      </dsp:txXfrm>
    </dsp:sp>
    <dsp:sp modelId="{34ECFB80-84F0-4BAB-AADE-422606C8210F}">
      <dsp:nvSpPr>
        <dsp:cNvPr id="0" name=""/>
        <dsp:cNvSpPr/>
      </dsp:nvSpPr>
      <dsp:spPr>
        <a:xfrm>
          <a:off x="5145965" y="3389867"/>
          <a:ext cx="579771" cy="91440"/>
        </a:xfrm>
        <a:custGeom>
          <a:avLst/>
          <a:gdLst/>
          <a:ahLst/>
          <a:cxnLst/>
          <a:rect l="0" t="0" r="0" b="0"/>
          <a:pathLst>
            <a:path>
              <a:moveTo>
                <a:pt x="0" y="45720"/>
              </a:moveTo>
              <a:lnTo>
                <a:pt x="289885" y="45720"/>
              </a:lnTo>
              <a:lnTo>
                <a:pt x="289885" y="49703"/>
              </a:lnTo>
              <a:lnTo>
                <a:pt x="579771" y="49703"/>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tr-TR" sz="800" b="1" kern="1200">
            <a:latin typeface="Calibri" pitchFamily="34" charset="0"/>
            <a:cs typeface="Calibri" pitchFamily="34" charset="0"/>
          </a:endParaRPr>
        </a:p>
      </dsp:txBody>
      <dsp:txXfrm>
        <a:off x="5421356" y="3421092"/>
        <a:ext cx="28989" cy="28989"/>
      </dsp:txXfrm>
    </dsp:sp>
    <dsp:sp modelId="{1F493016-BDB8-4125-B4D0-5188F8928C0B}">
      <dsp:nvSpPr>
        <dsp:cNvPr id="0" name=""/>
        <dsp:cNvSpPr/>
      </dsp:nvSpPr>
      <dsp:spPr>
        <a:xfrm>
          <a:off x="5145965" y="2848245"/>
          <a:ext cx="542345" cy="587341"/>
        </a:xfrm>
        <a:custGeom>
          <a:avLst/>
          <a:gdLst/>
          <a:ahLst/>
          <a:cxnLst/>
          <a:rect l="0" t="0" r="0" b="0"/>
          <a:pathLst>
            <a:path>
              <a:moveTo>
                <a:pt x="0" y="587341"/>
              </a:moveTo>
              <a:lnTo>
                <a:pt x="271172" y="587341"/>
              </a:lnTo>
              <a:lnTo>
                <a:pt x="271172" y="0"/>
              </a:lnTo>
              <a:lnTo>
                <a:pt x="542345" y="0"/>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tr-TR" sz="800" b="1" kern="1200">
            <a:latin typeface="Calibri" pitchFamily="34" charset="0"/>
            <a:cs typeface="Calibri" pitchFamily="34" charset="0"/>
          </a:endParaRPr>
        </a:p>
      </dsp:txBody>
      <dsp:txXfrm>
        <a:off x="5397151" y="3121930"/>
        <a:ext cx="39972" cy="39972"/>
      </dsp:txXfrm>
    </dsp:sp>
    <dsp:sp modelId="{478522E5-3315-463F-A46C-0E3CD007B966}">
      <dsp:nvSpPr>
        <dsp:cNvPr id="0" name=""/>
        <dsp:cNvSpPr/>
      </dsp:nvSpPr>
      <dsp:spPr>
        <a:xfrm>
          <a:off x="2866696" y="3385256"/>
          <a:ext cx="323430" cy="91440"/>
        </a:xfrm>
        <a:custGeom>
          <a:avLst/>
          <a:gdLst/>
          <a:ahLst/>
          <a:cxnLst/>
          <a:rect l="0" t="0" r="0" b="0"/>
          <a:pathLst>
            <a:path>
              <a:moveTo>
                <a:pt x="0" y="45720"/>
              </a:moveTo>
              <a:lnTo>
                <a:pt x="161715" y="45720"/>
              </a:lnTo>
              <a:lnTo>
                <a:pt x="161715" y="50331"/>
              </a:lnTo>
              <a:lnTo>
                <a:pt x="323430" y="50331"/>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tr-TR" sz="800" b="1" kern="1200">
            <a:latin typeface="Calibri" pitchFamily="34" charset="0"/>
            <a:cs typeface="Calibri" pitchFamily="34" charset="0"/>
          </a:endParaRPr>
        </a:p>
      </dsp:txBody>
      <dsp:txXfrm>
        <a:off x="3020325" y="3422889"/>
        <a:ext cx="16173" cy="16173"/>
      </dsp:txXfrm>
    </dsp:sp>
    <dsp:sp modelId="{D4735498-523E-4F2C-82EF-540B631B4656}">
      <dsp:nvSpPr>
        <dsp:cNvPr id="0" name=""/>
        <dsp:cNvSpPr/>
      </dsp:nvSpPr>
      <dsp:spPr>
        <a:xfrm>
          <a:off x="570472" y="2597212"/>
          <a:ext cx="712409" cy="833763"/>
        </a:xfrm>
        <a:custGeom>
          <a:avLst/>
          <a:gdLst/>
          <a:ahLst/>
          <a:cxnLst/>
          <a:rect l="0" t="0" r="0" b="0"/>
          <a:pathLst>
            <a:path>
              <a:moveTo>
                <a:pt x="0" y="0"/>
              </a:moveTo>
              <a:lnTo>
                <a:pt x="356204" y="0"/>
              </a:lnTo>
              <a:lnTo>
                <a:pt x="356204" y="833763"/>
              </a:lnTo>
              <a:lnTo>
                <a:pt x="712409" y="833763"/>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tr-TR" sz="800" b="1" kern="1200">
            <a:latin typeface="Calibri" pitchFamily="34" charset="0"/>
            <a:cs typeface="Calibri" pitchFamily="34" charset="0"/>
          </a:endParaRPr>
        </a:p>
      </dsp:txBody>
      <dsp:txXfrm>
        <a:off x="899260" y="2986677"/>
        <a:ext cx="54833" cy="54833"/>
      </dsp:txXfrm>
    </dsp:sp>
    <dsp:sp modelId="{07B4B0F6-1520-4D56-9AAD-38E85E241F6C}">
      <dsp:nvSpPr>
        <dsp:cNvPr id="0" name=""/>
        <dsp:cNvSpPr/>
      </dsp:nvSpPr>
      <dsp:spPr>
        <a:xfrm>
          <a:off x="5145965" y="1449811"/>
          <a:ext cx="584522" cy="737724"/>
        </a:xfrm>
        <a:custGeom>
          <a:avLst/>
          <a:gdLst/>
          <a:ahLst/>
          <a:cxnLst/>
          <a:rect l="0" t="0" r="0" b="0"/>
          <a:pathLst>
            <a:path>
              <a:moveTo>
                <a:pt x="0" y="0"/>
              </a:moveTo>
              <a:lnTo>
                <a:pt x="292261" y="0"/>
              </a:lnTo>
              <a:lnTo>
                <a:pt x="292261" y="737724"/>
              </a:lnTo>
              <a:lnTo>
                <a:pt x="584522" y="737724"/>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tr-TR" sz="800" b="1" kern="1200">
            <a:latin typeface="Calibri" pitchFamily="34" charset="0"/>
            <a:cs typeface="Calibri" pitchFamily="34" charset="0"/>
          </a:endParaRPr>
        </a:p>
      </dsp:txBody>
      <dsp:txXfrm>
        <a:off x="5414695" y="1795143"/>
        <a:ext cx="47061" cy="47061"/>
      </dsp:txXfrm>
    </dsp:sp>
    <dsp:sp modelId="{3874E84A-0BF5-48D3-B1F9-162383E1F555}">
      <dsp:nvSpPr>
        <dsp:cNvPr id="0" name=""/>
        <dsp:cNvSpPr/>
      </dsp:nvSpPr>
      <dsp:spPr>
        <a:xfrm>
          <a:off x="5145965" y="1404091"/>
          <a:ext cx="584522" cy="91440"/>
        </a:xfrm>
        <a:custGeom>
          <a:avLst/>
          <a:gdLst/>
          <a:ahLst/>
          <a:cxnLst/>
          <a:rect l="0" t="0" r="0" b="0"/>
          <a:pathLst>
            <a:path>
              <a:moveTo>
                <a:pt x="0" y="45720"/>
              </a:moveTo>
              <a:lnTo>
                <a:pt x="292261" y="45720"/>
              </a:lnTo>
              <a:lnTo>
                <a:pt x="292261" y="51292"/>
              </a:lnTo>
              <a:lnTo>
                <a:pt x="584522" y="51292"/>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tr-TR" sz="800" b="1" kern="1200">
            <a:latin typeface="Calibri" pitchFamily="34" charset="0"/>
            <a:cs typeface="Calibri" pitchFamily="34" charset="0"/>
          </a:endParaRPr>
        </a:p>
      </dsp:txBody>
      <dsp:txXfrm>
        <a:off x="5423612" y="1435198"/>
        <a:ext cx="29227" cy="29227"/>
      </dsp:txXfrm>
    </dsp:sp>
    <dsp:sp modelId="{D76DC2F2-4EB8-4A60-B1AE-7DA5F689D167}">
      <dsp:nvSpPr>
        <dsp:cNvPr id="0" name=""/>
        <dsp:cNvSpPr/>
      </dsp:nvSpPr>
      <dsp:spPr>
        <a:xfrm>
          <a:off x="5145965" y="723231"/>
          <a:ext cx="584522" cy="726579"/>
        </a:xfrm>
        <a:custGeom>
          <a:avLst/>
          <a:gdLst/>
          <a:ahLst/>
          <a:cxnLst/>
          <a:rect l="0" t="0" r="0" b="0"/>
          <a:pathLst>
            <a:path>
              <a:moveTo>
                <a:pt x="0" y="726579"/>
              </a:moveTo>
              <a:lnTo>
                <a:pt x="292261" y="726579"/>
              </a:lnTo>
              <a:lnTo>
                <a:pt x="292261" y="0"/>
              </a:lnTo>
              <a:lnTo>
                <a:pt x="584522" y="0"/>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tr-TR" sz="800" b="1" kern="1200">
            <a:latin typeface="Calibri" pitchFamily="34" charset="0"/>
            <a:cs typeface="Calibri" pitchFamily="34" charset="0"/>
          </a:endParaRPr>
        </a:p>
      </dsp:txBody>
      <dsp:txXfrm>
        <a:off x="5414913" y="1063208"/>
        <a:ext cx="46625" cy="46625"/>
      </dsp:txXfrm>
    </dsp:sp>
    <dsp:sp modelId="{2E849CF6-DBAF-4D55-A90E-AA6EF006B7A4}">
      <dsp:nvSpPr>
        <dsp:cNvPr id="0" name=""/>
        <dsp:cNvSpPr/>
      </dsp:nvSpPr>
      <dsp:spPr>
        <a:xfrm>
          <a:off x="2866696" y="851796"/>
          <a:ext cx="323430" cy="598015"/>
        </a:xfrm>
        <a:custGeom>
          <a:avLst/>
          <a:gdLst/>
          <a:ahLst/>
          <a:cxnLst/>
          <a:rect l="0" t="0" r="0" b="0"/>
          <a:pathLst>
            <a:path>
              <a:moveTo>
                <a:pt x="0" y="0"/>
              </a:moveTo>
              <a:lnTo>
                <a:pt x="161715" y="0"/>
              </a:lnTo>
              <a:lnTo>
                <a:pt x="161715" y="598015"/>
              </a:lnTo>
              <a:lnTo>
                <a:pt x="323430" y="598015"/>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tr-TR" sz="800" b="1" kern="1200">
            <a:latin typeface="Calibri" pitchFamily="34" charset="0"/>
            <a:cs typeface="Calibri" pitchFamily="34" charset="0"/>
          </a:endParaRPr>
        </a:p>
      </dsp:txBody>
      <dsp:txXfrm>
        <a:off x="3011415" y="1133807"/>
        <a:ext cx="33993" cy="33993"/>
      </dsp:txXfrm>
    </dsp:sp>
    <dsp:sp modelId="{FDAAED1B-8EA0-45F1-80BE-44B97186B1C4}">
      <dsp:nvSpPr>
        <dsp:cNvPr id="0" name=""/>
        <dsp:cNvSpPr/>
      </dsp:nvSpPr>
      <dsp:spPr>
        <a:xfrm>
          <a:off x="2866696" y="800503"/>
          <a:ext cx="323430" cy="91440"/>
        </a:xfrm>
        <a:custGeom>
          <a:avLst/>
          <a:gdLst/>
          <a:ahLst/>
          <a:cxnLst/>
          <a:rect l="0" t="0" r="0" b="0"/>
          <a:pathLst>
            <a:path>
              <a:moveTo>
                <a:pt x="0" y="51292"/>
              </a:moveTo>
              <a:lnTo>
                <a:pt x="161715" y="51292"/>
              </a:lnTo>
              <a:lnTo>
                <a:pt x="161715" y="45720"/>
              </a:lnTo>
              <a:lnTo>
                <a:pt x="323430" y="4572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tr-TR" sz="800" b="1" kern="1200">
            <a:latin typeface="Calibri" pitchFamily="34" charset="0"/>
            <a:cs typeface="Calibri" pitchFamily="34" charset="0"/>
          </a:endParaRPr>
        </a:p>
      </dsp:txBody>
      <dsp:txXfrm>
        <a:off x="3020325" y="838136"/>
        <a:ext cx="16173" cy="16173"/>
      </dsp:txXfrm>
    </dsp:sp>
    <dsp:sp modelId="{A4CFBD9E-DD66-46DC-9BE5-8991EC0A8D48}">
      <dsp:nvSpPr>
        <dsp:cNvPr id="0" name=""/>
        <dsp:cNvSpPr/>
      </dsp:nvSpPr>
      <dsp:spPr>
        <a:xfrm>
          <a:off x="2866696" y="242635"/>
          <a:ext cx="323430" cy="609160"/>
        </a:xfrm>
        <a:custGeom>
          <a:avLst/>
          <a:gdLst/>
          <a:ahLst/>
          <a:cxnLst/>
          <a:rect l="0" t="0" r="0" b="0"/>
          <a:pathLst>
            <a:path>
              <a:moveTo>
                <a:pt x="0" y="609160"/>
              </a:moveTo>
              <a:lnTo>
                <a:pt x="161715" y="609160"/>
              </a:lnTo>
              <a:lnTo>
                <a:pt x="161715" y="0"/>
              </a:lnTo>
              <a:lnTo>
                <a:pt x="323430"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tr-TR" sz="800" b="1" kern="1200">
            <a:latin typeface="Calibri" pitchFamily="34" charset="0"/>
            <a:cs typeface="Calibri" pitchFamily="34" charset="0"/>
          </a:endParaRPr>
        </a:p>
      </dsp:txBody>
      <dsp:txXfrm>
        <a:off x="3011169" y="529973"/>
        <a:ext cx="34484" cy="34484"/>
      </dsp:txXfrm>
    </dsp:sp>
    <dsp:sp modelId="{32A8A0AB-0E0E-4952-9323-3706FF592AE4}">
      <dsp:nvSpPr>
        <dsp:cNvPr id="0" name=""/>
        <dsp:cNvSpPr/>
      </dsp:nvSpPr>
      <dsp:spPr>
        <a:xfrm>
          <a:off x="570472" y="851796"/>
          <a:ext cx="712409" cy="1745416"/>
        </a:xfrm>
        <a:custGeom>
          <a:avLst/>
          <a:gdLst/>
          <a:ahLst/>
          <a:cxnLst/>
          <a:rect l="0" t="0" r="0" b="0"/>
          <a:pathLst>
            <a:path>
              <a:moveTo>
                <a:pt x="0" y="1745416"/>
              </a:moveTo>
              <a:lnTo>
                <a:pt x="356204" y="1745416"/>
              </a:lnTo>
              <a:lnTo>
                <a:pt x="356204" y="0"/>
              </a:lnTo>
              <a:lnTo>
                <a:pt x="712409" y="0"/>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tr-TR" sz="900" b="1" kern="1200">
            <a:latin typeface="Calibri" pitchFamily="34" charset="0"/>
            <a:cs typeface="Calibri" pitchFamily="34" charset="0"/>
          </a:endParaRPr>
        </a:p>
      </dsp:txBody>
      <dsp:txXfrm>
        <a:off x="879547" y="1677373"/>
        <a:ext cx="94260" cy="94260"/>
      </dsp:txXfrm>
    </dsp:sp>
    <dsp:sp modelId="{0F3ED089-9D1F-4F37-9AC1-674FE6784BB7}">
      <dsp:nvSpPr>
        <dsp:cNvPr id="0" name=""/>
        <dsp:cNvSpPr/>
      </dsp:nvSpPr>
      <dsp:spPr>
        <a:xfrm rot="16200000">
          <a:off x="-1259771" y="2311975"/>
          <a:ext cx="3090014" cy="570472"/>
        </a:xfrm>
        <a:prstGeom prst="rect">
          <a:avLst/>
        </a:prstGeom>
        <a:blipFill rotWithShape="0">
          <a:blip xmlns:r="http://schemas.openxmlformats.org/officeDocument/2006/relationships" r:embed="rId1">
            <a:duotone>
              <a:schemeClr val="accent4">
                <a:hueOff val="0"/>
                <a:satOff val="0"/>
                <a:lumOff val="0"/>
                <a:alphaOff val="0"/>
                <a:tint val="30000"/>
                <a:satMod val="300000"/>
              </a:schemeClr>
              <a:schemeClr val="accent4">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smtClean="0">
              <a:latin typeface="Calibri" pitchFamily="34" charset="0"/>
              <a:cs typeface="Calibri" pitchFamily="34" charset="0"/>
            </a:rPr>
            <a:t>e-İçeriklerin Üretilmesi ve Yönetilmesi</a:t>
          </a:r>
          <a:endParaRPr lang="tr-TR" sz="1600" b="1" kern="1200" dirty="0">
            <a:latin typeface="Calibri" pitchFamily="34" charset="0"/>
            <a:cs typeface="Calibri" pitchFamily="34" charset="0"/>
          </a:endParaRPr>
        </a:p>
      </dsp:txBody>
      <dsp:txXfrm>
        <a:off x="-1259771" y="2311975"/>
        <a:ext cx="3090014" cy="570472"/>
      </dsp:txXfrm>
    </dsp:sp>
    <dsp:sp modelId="{89F11A02-D963-4FD8-AE54-36CADB89FFFE}">
      <dsp:nvSpPr>
        <dsp:cNvPr id="0" name=""/>
        <dsp:cNvSpPr/>
      </dsp:nvSpPr>
      <dsp:spPr>
        <a:xfrm>
          <a:off x="1282881" y="610360"/>
          <a:ext cx="1583815" cy="482870"/>
        </a:xfrm>
        <a:prstGeom prst="rect">
          <a:avLst/>
        </a:prstGeom>
        <a:blipFill rotWithShape="0">
          <a:blip xmlns:r="http://schemas.openxmlformats.org/officeDocument/2006/relationships" r:embed="rId1">
            <a:duotone>
              <a:schemeClr val="accent6">
                <a:hueOff val="0"/>
                <a:satOff val="0"/>
                <a:lumOff val="0"/>
                <a:alphaOff val="0"/>
                <a:tint val="30000"/>
                <a:satMod val="300000"/>
              </a:schemeClr>
              <a:schemeClr val="accent6">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dirty="0" smtClean="0">
              <a:latin typeface="Calibri" pitchFamily="34" charset="0"/>
              <a:cs typeface="Calibri" pitchFamily="34" charset="0"/>
            </a:rPr>
            <a:t>Üretim</a:t>
          </a:r>
          <a:endParaRPr lang="tr-TR" sz="1600" b="1" kern="1200" dirty="0">
            <a:latin typeface="Calibri" pitchFamily="34" charset="0"/>
            <a:cs typeface="Calibri" pitchFamily="34" charset="0"/>
          </a:endParaRPr>
        </a:p>
      </dsp:txBody>
      <dsp:txXfrm>
        <a:off x="1282881" y="610360"/>
        <a:ext cx="1583815" cy="482870"/>
      </dsp:txXfrm>
    </dsp:sp>
    <dsp:sp modelId="{5DBBA0E3-3729-4798-A759-7D3890495755}">
      <dsp:nvSpPr>
        <dsp:cNvPr id="0" name=""/>
        <dsp:cNvSpPr/>
      </dsp:nvSpPr>
      <dsp:spPr>
        <a:xfrm>
          <a:off x="3190127" y="1200"/>
          <a:ext cx="1955837" cy="482870"/>
        </a:xfrm>
        <a:prstGeom prst="rect">
          <a:avLst/>
        </a:prstGeom>
        <a:blipFill rotWithShape="0">
          <a:blip xmlns:r="http://schemas.openxmlformats.org/officeDocument/2006/relationships" r:embed="rId1">
            <a:duotone>
              <a:schemeClr val="accent6">
                <a:hueOff val="0"/>
                <a:satOff val="0"/>
                <a:lumOff val="0"/>
                <a:alphaOff val="0"/>
                <a:tint val="30000"/>
                <a:satMod val="300000"/>
              </a:schemeClr>
              <a:schemeClr val="accent6">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dirty="0" smtClean="0">
              <a:latin typeface="Calibri" pitchFamily="34" charset="0"/>
              <a:cs typeface="Calibri" pitchFamily="34" charset="0"/>
            </a:rPr>
            <a:t>Derslerin hedeflerine uygun e-İçerik İhtiyacının belirlenmesi</a:t>
          </a:r>
          <a:endParaRPr lang="tr-TR" sz="1200" b="1" kern="1200" dirty="0">
            <a:latin typeface="Calibri" pitchFamily="34" charset="0"/>
            <a:cs typeface="Calibri" pitchFamily="34" charset="0"/>
          </a:endParaRPr>
        </a:p>
      </dsp:txBody>
      <dsp:txXfrm>
        <a:off x="3190127" y="1200"/>
        <a:ext cx="1955837" cy="482870"/>
      </dsp:txXfrm>
    </dsp:sp>
    <dsp:sp modelId="{052E3E7B-7794-4C34-AD4A-D0C278211806}">
      <dsp:nvSpPr>
        <dsp:cNvPr id="0" name=""/>
        <dsp:cNvSpPr/>
      </dsp:nvSpPr>
      <dsp:spPr>
        <a:xfrm>
          <a:off x="3190127" y="604788"/>
          <a:ext cx="1955837" cy="482870"/>
        </a:xfrm>
        <a:prstGeom prst="rect">
          <a:avLst/>
        </a:prstGeom>
        <a:blipFill rotWithShape="0">
          <a:blip xmlns:r="http://schemas.openxmlformats.org/officeDocument/2006/relationships" r:embed="rId1">
            <a:duotone>
              <a:schemeClr val="accent6">
                <a:hueOff val="0"/>
                <a:satOff val="0"/>
                <a:lumOff val="0"/>
                <a:alphaOff val="0"/>
                <a:tint val="30000"/>
                <a:satMod val="300000"/>
              </a:schemeClr>
              <a:schemeClr val="accent6">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dirty="0" smtClean="0">
              <a:latin typeface="Calibri" pitchFamily="34" charset="0"/>
              <a:cs typeface="Calibri" pitchFamily="34" charset="0"/>
            </a:rPr>
            <a:t>e-İçerik standartlarının belirlenmesi</a:t>
          </a:r>
          <a:endParaRPr lang="tr-TR" sz="1200" b="1" kern="1200" dirty="0">
            <a:latin typeface="Calibri" pitchFamily="34" charset="0"/>
            <a:cs typeface="Calibri" pitchFamily="34" charset="0"/>
          </a:endParaRPr>
        </a:p>
      </dsp:txBody>
      <dsp:txXfrm>
        <a:off x="3190127" y="604788"/>
        <a:ext cx="1955837" cy="482870"/>
      </dsp:txXfrm>
    </dsp:sp>
    <dsp:sp modelId="{3EA169D1-8006-44BB-B083-A4E04F8FC709}">
      <dsp:nvSpPr>
        <dsp:cNvPr id="0" name=""/>
        <dsp:cNvSpPr/>
      </dsp:nvSpPr>
      <dsp:spPr>
        <a:xfrm>
          <a:off x="3190127" y="1208376"/>
          <a:ext cx="1955837" cy="482870"/>
        </a:xfrm>
        <a:prstGeom prst="rect">
          <a:avLst/>
        </a:prstGeom>
        <a:blipFill>
          <a:blip xmlns:r="http://schemas.openxmlformats.org/officeDocument/2006/relationships" r:embed="rId1">
            <a:duotone>
              <a:schemeClr val="accent5">
                <a:tint val="30000"/>
                <a:satMod val="300000"/>
              </a:schemeClr>
              <a:schemeClr val="accent5">
                <a:tint val="40000"/>
                <a:satMod val="200000"/>
              </a:schemeClr>
            </a:duotone>
          </a:blip>
          <a:tile tx="0" ty="0" sx="70000" sy="70000" flip="none" algn="ctr"/>
        </a:blipFill>
        <a:ln w="9525" cap="flat" cmpd="sng" algn="ctr">
          <a:solidFill>
            <a:schemeClr val="accent5">
              <a:shade val="60000"/>
              <a:satMod val="110000"/>
            </a:schemeClr>
          </a:solidFill>
          <a:prstDash val="solid"/>
        </a:ln>
        <a:effectLst>
          <a:outerShdw blurRad="38100" dist="25400" dir="5400000" algn="t" rotWithShape="0">
            <a:srgbClr val="000000">
              <a:alpha val="50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dirty="0" smtClean="0">
              <a:latin typeface="Calibri" pitchFamily="34" charset="0"/>
              <a:cs typeface="Calibri" pitchFamily="34" charset="0"/>
            </a:rPr>
            <a:t>e-İçeriğin temin edileceği </a:t>
          </a:r>
        </a:p>
        <a:p>
          <a:pPr lvl="0" algn="ctr" defTabSz="533400">
            <a:lnSpc>
              <a:spcPct val="90000"/>
            </a:lnSpc>
            <a:spcBef>
              <a:spcPct val="0"/>
            </a:spcBef>
            <a:spcAft>
              <a:spcPct val="35000"/>
            </a:spcAft>
          </a:pPr>
          <a:r>
            <a:rPr lang="tr-TR" sz="1200" b="1" kern="1200" dirty="0" smtClean="0">
              <a:latin typeface="Calibri" pitchFamily="34" charset="0"/>
              <a:cs typeface="Calibri" pitchFamily="34" charset="0"/>
            </a:rPr>
            <a:t>Üretim Kaynakları</a:t>
          </a:r>
          <a:endParaRPr lang="tr-TR" sz="1200" b="1" kern="1200" dirty="0">
            <a:latin typeface="Calibri" pitchFamily="34" charset="0"/>
            <a:cs typeface="Calibri" pitchFamily="34" charset="0"/>
          </a:endParaRPr>
        </a:p>
      </dsp:txBody>
      <dsp:txXfrm>
        <a:off x="3190127" y="1208376"/>
        <a:ext cx="1955837" cy="482870"/>
      </dsp:txXfrm>
    </dsp:sp>
    <dsp:sp modelId="{9F9BBB4B-3838-4DDD-A2B6-7FBBB0D737F2}">
      <dsp:nvSpPr>
        <dsp:cNvPr id="0" name=""/>
        <dsp:cNvSpPr/>
      </dsp:nvSpPr>
      <dsp:spPr>
        <a:xfrm>
          <a:off x="5730487" y="417514"/>
          <a:ext cx="2570294" cy="611434"/>
        </a:xfrm>
        <a:prstGeom prst="rect">
          <a:avLst/>
        </a:prstGeom>
        <a:blipFill>
          <a:blip xmlns:r="http://schemas.openxmlformats.org/officeDocument/2006/relationships" r:embed="rId1">
            <a:duotone>
              <a:schemeClr val="accent5">
                <a:tint val="30000"/>
                <a:satMod val="300000"/>
              </a:schemeClr>
              <a:schemeClr val="accent5">
                <a:tint val="40000"/>
                <a:satMod val="200000"/>
              </a:schemeClr>
            </a:duotone>
          </a:blip>
          <a:tile tx="0" ty="0" sx="70000" sy="70000" flip="none" algn="ctr"/>
        </a:blipFill>
        <a:ln w="9525" cap="flat" cmpd="sng" algn="ctr">
          <a:solidFill>
            <a:schemeClr val="accent5">
              <a:shade val="60000"/>
              <a:satMod val="110000"/>
            </a:schemeClr>
          </a:solidFill>
          <a:prstDash val="solid"/>
        </a:ln>
        <a:effectLst>
          <a:outerShdw blurRad="38100" dist="25400" dir="5400000" algn="t" rotWithShape="0">
            <a:srgbClr val="000000">
              <a:alpha val="50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dirty="0" smtClean="0">
              <a:latin typeface="Calibri" pitchFamily="34" charset="0"/>
              <a:cs typeface="Calibri" pitchFamily="34" charset="0"/>
            </a:rPr>
            <a:t>MEB Eğitek tarafından iyi örnek e-İçeriklerin geliştirilmesi</a:t>
          </a:r>
          <a:endParaRPr lang="tr-TR" sz="1200" b="1" kern="1200" dirty="0">
            <a:latin typeface="Calibri" pitchFamily="34" charset="0"/>
            <a:cs typeface="Calibri" pitchFamily="34" charset="0"/>
          </a:endParaRPr>
        </a:p>
      </dsp:txBody>
      <dsp:txXfrm>
        <a:off x="5730487" y="417514"/>
        <a:ext cx="2570294" cy="611434"/>
      </dsp:txXfrm>
    </dsp:sp>
    <dsp:sp modelId="{303A9DC6-55F2-459A-B596-BC1958E39EF7}">
      <dsp:nvSpPr>
        <dsp:cNvPr id="0" name=""/>
        <dsp:cNvSpPr/>
      </dsp:nvSpPr>
      <dsp:spPr>
        <a:xfrm>
          <a:off x="5730487" y="1149666"/>
          <a:ext cx="2570294" cy="611434"/>
        </a:xfrm>
        <a:prstGeom prst="rect">
          <a:avLst/>
        </a:prstGeom>
        <a:blipFill>
          <a:blip xmlns:r="http://schemas.openxmlformats.org/officeDocument/2006/relationships" r:embed="rId1">
            <a:duotone>
              <a:schemeClr val="accent5">
                <a:tint val="30000"/>
                <a:satMod val="300000"/>
              </a:schemeClr>
              <a:schemeClr val="accent5">
                <a:tint val="40000"/>
                <a:satMod val="200000"/>
              </a:schemeClr>
            </a:duotone>
          </a:blip>
          <a:tile tx="0" ty="0" sx="70000" sy="70000" flip="none" algn="ctr"/>
        </a:blipFill>
        <a:ln w="9525" cap="flat" cmpd="sng" algn="ctr">
          <a:solidFill>
            <a:schemeClr val="accent5">
              <a:shade val="60000"/>
              <a:satMod val="110000"/>
            </a:schemeClr>
          </a:solidFill>
          <a:prstDash val="solid"/>
        </a:ln>
        <a:effectLst>
          <a:outerShdw blurRad="38100" dist="25400" dir="5400000" algn="t" rotWithShape="0">
            <a:srgbClr val="000000">
              <a:alpha val="50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dirty="0" smtClean="0">
              <a:latin typeface="Calibri" pitchFamily="34" charset="0"/>
              <a:cs typeface="Calibri" pitchFamily="34" charset="0"/>
            </a:rPr>
            <a:t>Okullarımızdaki Öğretmenlerimiz</a:t>
          </a:r>
        </a:p>
        <a:p>
          <a:pPr lvl="0" algn="ctr" defTabSz="533400">
            <a:lnSpc>
              <a:spcPct val="90000"/>
            </a:lnSpc>
            <a:spcBef>
              <a:spcPct val="0"/>
            </a:spcBef>
            <a:spcAft>
              <a:spcPct val="35000"/>
            </a:spcAft>
          </a:pPr>
          <a:r>
            <a:rPr lang="tr-TR" sz="1200" b="1" kern="1200" dirty="0" smtClean="0">
              <a:latin typeface="Calibri" pitchFamily="34" charset="0"/>
              <a:cs typeface="Calibri" pitchFamily="34" charset="0"/>
            </a:rPr>
            <a:t>(e-İçerik geliştirme platformu ile hızlı, kolay ve standartlara uygun e-İçerikler)</a:t>
          </a:r>
          <a:endParaRPr lang="tr-TR" sz="1200" b="1" kern="1200" dirty="0">
            <a:latin typeface="Calibri" pitchFamily="34" charset="0"/>
            <a:cs typeface="Calibri" pitchFamily="34" charset="0"/>
          </a:endParaRPr>
        </a:p>
      </dsp:txBody>
      <dsp:txXfrm>
        <a:off x="5730487" y="1149666"/>
        <a:ext cx="2570294" cy="611434"/>
      </dsp:txXfrm>
    </dsp:sp>
    <dsp:sp modelId="{61BB4EB3-6AAB-4D71-BCAF-7463F36DB106}">
      <dsp:nvSpPr>
        <dsp:cNvPr id="0" name=""/>
        <dsp:cNvSpPr/>
      </dsp:nvSpPr>
      <dsp:spPr>
        <a:xfrm>
          <a:off x="5730487" y="1881819"/>
          <a:ext cx="2570294" cy="611434"/>
        </a:xfrm>
        <a:prstGeom prst="rect">
          <a:avLst/>
        </a:prstGeom>
        <a:blipFill>
          <a:blip xmlns:r="http://schemas.openxmlformats.org/officeDocument/2006/relationships" r:embed="rId1">
            <a:duotone>
              <a:schemeClr val="accent5">
                <a:tint val="30000"/>
                <a:satMod val="300000"/>
              </a:schemeClr>
              <a:schemeClr val="accent5">
                <a:tint val="40000"/>
                <a:satMod val="200000"/>
              </a:schemeClr>
            </a:duotone>
          </a:blip>
          <a:tile tx="0" ty="0" sx="70000" sy="70000" flip="none" algn="ctr"/>
        </a:blipFill>
        <a:ln w="9525" cap="flat" cmpd="sng" algn="ctr">
          <a:solidFill>
            <a:schemeClr val="accent5">
              <a:shade val="60000"/>
              <a:satMod val="110000"/>
            </a:schemeClr>
          </a:solidFill>
          <a:prstDash val="solid"/>
        </a:ln>
        <a:effectLst>
          <a:outerShdw blurRad="38100" dist="25400" dir="5400000" algn="t" rotWithShape="0">
            <a:srgbClr val="000000">
              <a:alpha val="50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dirty="0" smtClean="0">
              <a:latin typeface="Calibri" pitchFamily="34" charset="0"/>
              <a:cs typeface="Calibri" pitchFamily="34" charset="0"/>
            </a:rPr>
            <a:t>e-İçerik sağlayıcı firmalar </a:t>
          </a:r>
        </a:p>
        <a:p>
          <a:pPr lvl="0" algn="ctr" defTabSz="533400">
            <a:lnSpc>
              <a:spcPct val="90000"/>
            </a:lnSpc>
            <a:spcBef>
              <a:spcPct val="0"/>
            </a:spcBef>
            <a:spcAft>
              <a:spcPct val="35000"/>
            </a:spcAft>
          </a:pPr>
          <a:r>
            <a:rPr lang="tr-TR" sz="1200" b="1" kern="1200" dirty="0" smtClean="0">
              <a:latin typeface="Calibri" pitchFamily="34" charset="0"/>
              <a:cs typeface="Calibri" pitchFamily="34" charset="0"/>
            </a:rPr>
            <a:t>(hibe yoluyla)</a:t>
          </a:r>
          <a:endParaRPr lang="tr-TR" sz="1200" b="1" kern="1200" dirty="0">
            <a:latin typeface="Calibri" pitchFamily="34" charset="0"/>
            <a:cs typeface="Calibri" pitchFamily="34" charset="0"/>
          </a:endParaRPr>
        </a:p>
      </dsp:txBody>
      <dsp:txXfrm>
        <a:off x="5730487" y="1881819"/>
        <a:ext cx="2570294" cy="611434"/>
      </dsp:txXfrm>
    </dsp:sp>
    <dsp:sp modelId="{A7E366A9-517C-4FFF-A9AC-16AB7D7C7F35}">
      <dsp:nvSpPr>
        <dsp:cNvPr id="0" name=""/>
        <dsp:cNvSpPr/>
      </dsp:nvSpPr>
      <dsp:spPr>
        <a:xfrm>
          <a:off x="1282881" y="3189540"/>
          <a:ext cx="1583815" cy="482870"/>
        </a:xfrm>
        <a:prstGeom prst="rect">
          <a:avLst/>
        </a:prstGeom>
        <a:blipFill>
          <a:blip xmlns:r="http://schemas.openxmlformats.org/officeDocument/2006/relationships" r:embed="rId1">
            <a:duotone>
              <a:schemeClr val="accent1">
                <a:tint val="30000"/>
                <a:satMod val="300000"/>
              </a:schemeClr>
              <a:schemeClr val="accent1">
                <a:tint val="40000"/>
                <a:satMod val="200000"/>
              </a:schemeClr>
            </a:duotone>
          </a:blip>
          <a:tile tx="0" ty="0" sx="70000" sy="70000" flip="none" algn="ctr"/>
        </a:blipFill>
        <a:ln w="9525" cap="flat" cmpd="sng" algn="ctr">
          <a:solidFill>
            <a:schemeClr val="accent1">
              <a:shade val="60000"/>
              <a:satMod val="110000"/>
            </a:schemeClr>
          </a:solidFill>
          <a:prstDash val="solid"/>
        </a:ln>
        <a:effectLst>
          <a:outerShdw blurRad="38100" dist="25400" dir="5400000" algn="t" rotWithShape="0">
            <a:srgbClr val="000000">
              <a:alpha val="50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dirty="0" smtClean="0">
              <a:latin typeface="Calibri" pitchFamily="34" charset="0"/>
              <a:cs typeface="Calibri" pitchFamily="34" charset="0"/>
            </a:rPr>
            <a:t>Yönetim</a:t>
          </a:r>
          <a:endParaRPr lang="tr-TR" sz="1600" b="1" kern="1200" dirty="0">
            <a:latin typeface="Calibri" pitchFamily="34" charset="0"/>
            <a:cs typeface="Calibri" pitchFamily="34" charset="0"/>
          </a:endParaRPr>
        </a:p>
      </dsp:txBody>
      <dsp:txXfrm>
        <a:off x="1282881" y="3189540"/>
        <a:ext cx="1583815" cy="482870"/>
      </dsp:txXfrm>
    </dsp:sp>
    <dsp:sp modelId="{423562C1-05B0-4091-8E7B-604AFD683DC6}">
      <dsp:nvSpPr>
        <dsp:cNvPr id="0" name=""/>
        <dsp:cNvSpPr/>
      </dsp:nvSpPr>
      <dsp:spPr>
        <a:xfrm>
          <a:off x="3190127" y="3194152"/>
          <a:ext cx="1955837" cy="482870"/>
        </a:xfrm>
        <a:prstGeom prst="rect">
          <a:avLst/>
        </a:prstGeom>
        <a:blipFill>
          <a:blip xmlns:r="http://schemas.openxmlformats.org/officeDocument/2006/relationships" r:embed="rId1">
            <a:duotone>
              <a:schemeClr val="accent1">
                <a:tint val="30000"/>
                <a:satMod val="300000"/>
              </a:schemeClr>
              <a:schemeClr val="accent1">
                <a:tint val="40000"/>
                <a:satMod val="200000"/>
              </a:schemeClr>
            </a:duotone>
          </a:blip>
          <a:tile tx="0" ty="0" sx="70000" sy="70000" flip="none" algn="ctr"/>
        </a:blipFill>
        <a:ln w="9525" cap="flat" cmpd="sng" algn="ctr">
          <a:solidFill>
            <a:schemeClr val="accent1">
              <a:shade val="60000"/>
              <a:satMod val="110000"/>
            </a:schemeClr>
          </a:solidFill>
          <a:prstDash val="solid"/>
        </a:ln>
        <a:effectLst>
          <a:outerShdw blurRad="38100" dist="25400" dir="5400000" algn="t" rotWithShape="0">
            <a:srgbClr val="000000">
              <a:alpha val="50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b="1" kern="1200" dirty="0" smtClean="0">
              <a:latin typeface="Calibri" pitchFamily="34" charset="0"/>
              <a:cs typeface="Calibri" pitchFamily="34" charset="0"/>
            </a:rPr>
            <a:t>e-İçerik Yönetim Sistemi (EBA)</a:t>
          </a:r>
          <a:endParaRPr lang="tr-TR" sz="1100" b="1" kern="1200" dirty="0">
            <a:latin typeface="Calibri" pitchFamily="34" charset="0"/>
            <a:cs typeface="Calibri" pitchFamily="34" charset="0"/>
          </a:endParaRPr>
        </a:p>
      </dsp:txBody>
      <dsp:txXfrm>
        <a:off x="3190127" y="3194152"/>
        <a:ext cx="1955837" cy="482870"/>
      </dsp:txXfrm>
    </dsp:sp>
    <dsp:sp modelId="{8449FBA3-2B61-461A-ACAF-AF11825E2395}">
      <dsp:nvSpPr>
        <dsp:cNvPr id="0" name=""/>
        <dsp:cNvSpPr/>
      </dsp:nvSpPr>
      <dsp:spPr>
        <a:xfrm>
          <a:off x="5688310" y="2606810"/>
          <a:ext cx="2528465" cy="482870"/>
        </a:xfrm>
        <a:prstGeom prst="rect">
          <a:avLst/>
        </a:prstGeom>
        <a:blipFill>
          <a:blip xmlns:r="http://schemas.openxmlformats.org/officeDocument/2006/relationships" r:embed="rId1">
            <a:duotone>
              <a:schemeClr val="accent1">
                <a:tint val="30000"/>
                <a:satMod val="300000"/>
              </a:schemeClr>
              <a:schemeClr val="accent1">
                <a:tint val="40000"/>
                <a:satMod val="200000"/>
              </a:schemeClr>
            </a:duotone>
          </a:blip>
          <a:tile tx="0" ty="0" sx="70000" sy="70000" flip="none" algn="ctr"/>
        </a:blipFill>
        <a:ln w="9525" cap="flat" cmpd="sng" algn="ctr">
          <a:solidFill>
            <a:schemeClr val="accent1">
              <a:shade val="60000"/>
              <a:satMod val="110000"/>
            </a:schemeClr>
          </a:solidFill>
          <a:prstDash val="solid"/>
        </a:ln>
        <a:effectLst>
          <a:outerShdw blurRad="38100" dist="25400" dir="5400000" algn="t" rotWithShape="0">
            <a:srgbClr val="000000">
              <a:alpha val="50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dirty="0" smtClean="0">
              <a:latin typeface="Calibri" pitchFamily="34" charset="0"/>
              <a:cs typeface="Calibri" pitchFamily="34" charset="0"/>
            </a:rPr>
            <a:t>Zenginleştirilmiş  e-Kitaplar</a:t>
          </a:r>
          <a:endParaRPr lang="tr-TR" sz="1200" b="1" kern="1200" dirty="0">
            <a:latin typeface="Calibri" pitchFamily="34" charset="0"/>
            <a:cs typeface="Calibri" pitchFamily="34" charset="0"/>
          </a:endParaRPr>
        </a:p>
      </dsp:txBody>
      <dsp:txXfrm>
        <a:off x="5688310" y="2606810"/>
        <a:ext cx="2528465" cy="482870"/>
      </dsp:txXfrm>
    </dsp:sp>
    <dsp:sp modelId="{C7E194AF-89B4-41C9-B911-0FED44FC2946}">
      <dsp:nvSpPr>
        <dsp:cNvPr id="0" name=""/>
        <dsp:cNvSpPr/>
      </dsp:nvSpPr>
      <dsp:spPr>
        <a:xfrm>
          <a:off x="5725736" y="3215970"/>
          <a:ext cx="2501683" cy="447200"/>
        </a:xfrm>
        <a:prstGeom prst="rect">
          <a:avLst/>
        </a:prstGeom>
        <a:blipFill>
          <a:blip xmlns:r="http://schemas.openxmlformats.org/officeDocument/2006/relationships" r:embed="rId1">
            <a:duotone>
              <a:schemeClr val="accent1">
                <a:tint val="30000"/>
                <a:satMod val="300000"/>
              </a:schemeClr>
              <a:schemeClr val="accent1">
                <a:tint val="40000"/>
                <a:satMod val="200000"/>
              </a:schemeClr>
            </a:duotone>
          </a:blip>
          <a:tile tx="0" ty="0" sx="70000" sy="70000" flip="none" algn="ctr"/>
        </a:blipFill>
        <a:ln w="9525" cap="flat" cmpd="sng" algn="ctr">
          <a:solidFill>
            <a:schemeClr val="accent1">
              <a:shade val="60000"/>
              <a:satMod val="110000"/>
            </a:schemeClr>
          </a:solidFill>
          <a:prstDash val="solid"/>
        </a:ln>
        <a:effectLst>
          <a:outerShdw blurRad="38100" dist="25400" dir="5400000" algn="t" rotWithShape="0">
            <a:srgbClr val="000000">
              <a:alpha val="50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dirty="0" smtClean="0">
              <a:latin typeface="Calibri" pitchFamily="34" charset="0"/>
              <a:cs typeface="Calibri" pitchFamily="34" charset="0"/>
            </a:rPr>
            <a:t>e-İçerik arama motoru</a:t>
          </a:r>
          <a:endParaRPr lang="tr-TR" sz="1200" b="1" kern="1200" dirty="0">
            <a:latin typeface="Calibri" pitchFamily="34" charset="0"/>
            <a:cs typeface="Calibri" pitchFamily="34" charset="0"/>
          </a:endParaRPr>
        </a:p>
      </dsp:txBody>
      <dsp:txXfrm>
        <a:off x="5725736" y="3215970"/>
        <a:ext cx="2501683" cy="447200"/>
      </dsp:txXfrm>
    </dsp:sp>
    <dsp:sp modelId="{24D6C41E-B198-40BD-BACB-7EB77B046358}">
      <dsp:nvSpPr>
        <dsp:cNvPr id="0" name=""/>
        <dsp:cNvSpPr/>
      </dsp:nvSpPr>
      <dsp:spPr>
        <a:xfrm>
          <a:off x="5729030" y="3778316"/>
          <a:ext cx="2528465" cy="482870"/>
        </a:xfrm>
        <a:prstGeom prst="rect">
          <a:avLst/>
        </a:prstGeom>
        <a:blipFill>
          <a:blip xmlns:r="http://schemas.openxmlformats.org/officeDocument/2006/relationships" r:embed="rId1">
            <a:duotone>
              <a:schemeClr val="accent1">
                <a:tint val="30000"/>
                <a:satMod val="300000"/>
              </a:schemeClr>
              <a:schemeClr val="accent1">
                <a:tint val="40000"/>
                <a:satMod val="200000"/>
              </a:schemeClr>
            </a:duotone>
          </a:blip>
          <a:tile tx="0" ty="0" sx="70000" sy="70000" flip="none" algn="ctr"/>
        </a:blipFill>
        <a:ln w="9525" cap="flat" cmpd="sng" algn="ctr">
          <a:solidFill>
            <a:schemeClr val="accent1">
              <a:shade val="60000"/>
              <a:satMod val="110000"/>
            </a:schemeClr>
          </a:solidFill>
          <a:prstDash val="solid"/>
        </a:ln>
        <a:effectLst>
          <a:outerShdw blurRad="38100" dist="25400" dir="5400000" algn="t" rotWithShape="0">
            <a:srgbClr val="000000">
              <a:alpha val="50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dirty="0" smtClean="0">
              <a:latin typeface="Calibri" pitchFamily="34" charset="0"/>
              <a:cs typeface="Calibri" pitchFamily="34" charset="0"/>
            </a:rPr>
            <a:t>Sosyal Paylaşım Platformu</a:t>
          </a:r>
          <a:endParaRPr lang="tr-TR" sz="1200" b="1" kern="1200" dirty="0">
            <a:latin typeface="Calibri" pitchFamily="34" charset="0"/>
            <a:cs typeface="Calibri" pitchFamily="34" charset="0"/>
          </a:endParaRPr>
        </a:p>
      </dsp:txBody>
      <dsp:txXfrm>
        <a:off x="5729030" y="3778316"/>
        <a:ext cx="2528465" cy="482870"/>
      </dsp:txXfrm>
    </dsp:sp>
    <dsp:sp modelId="{D930317D-8F6D-4716-B10E-785321B10449}">
      <dsp:nvSpPr>
        <dsp:cNvPr id="0" name=""/>
        <dsp:cNvSpPr/>
      </dsp:nvSpPr>
      <dsp:spPr>
        <a:xfrm>
          <a:off x="1282881" y="4105106"/>
          <a:ext cx="1583815" cy="482870"/>
        </a:xfrm>
        <a:prstGeom prst="rect">
          <a:avLst/>
        </a:prstGeom>
        <a:blipFill>
          <a:blip xmlns:r="http://schemas.openxmlformats.org/officeDocument/2006/relationships" r:embed="rId1">
            <a:duotone>
              <a:schemeClr val="dk1">
                <a:tint val="30000"/>
                <a:satMod val="300000"/>
              </a:schemeClr>
              <a:schemeClr val="dk1">
                <a:tint val="40000"/>
                <a:satMod val="200000"/>
              </a:schemeClr>
            </a:duotone>
          </a:blip>
          <a:tile tx="0" ty="0" sx="70000" sy="70000" flip="none" algn="ctr"/>
        </a:blipFill>
        <a:ln w="9525" cap="flat" cmpd="sng" algn="ctr">
          <a:solidFill>
            <a:schemeClr val="dk1">
              <a:shade val="60000"/>
              <a:satMod val="110000"/>
            </a:schemeClr>
          </a:solidFill>
          <a:prstDash val="solid"/>
        </a:ln>
        <a:effectLst>
          <a:outerShdw blurRad="38100" dist="25400" dir="5400000" algn="t" rotWithShape="0">
            <a:srgbClr val="000000">
              <a:alpha val="50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dirty="0" smtClean="0">
              <a:latin typeface="Calibri" pitchFamily="34" charset="0"/>
              <a:cs typeface="Calibri" pitchFamily="34" charset="0"/>
            </a:rPr>
            <a:t>Destek</a:t>
          </a:r>
          <a:endParaRPr lang="tr-TR" sz="1600" b="1" kern="1200" dirty="0">
            <a:latin typeface="Calibri" pitchFamily="34" charset="0"/>
            <a:cs typeface="Calibri" pitchFamily="34" charset="0"/>
          </a:endParaRPr>
        </a:p>
      </dsp:txBody>
      <dsp:txXfrm>
        <a:off x="1282881" y="4105106"/>
        <a:ext cx="1583815" cy="482870"/>
      </dsp:txXfrm>
    </dsp:sp>
    <dsp:sp modelId="{CDB52EEC-B786-43A6-B25A-1187E3D520BA}">
      <dsp:nvSpPr>
        <dsp:cNvPr id="0" name=""/>
        <dsp:cNvSpPr/>
      </dsp:nvSpPr>
      <dsp:spPr>
        <a:xfrm>
          <a:off x="3190127" y="3797740"/>
          <a:ext cx="1955837" cy="482870"/>
        </a:xfrm>
        <a:prstGeom prst="rect">
          <a:avLst/>
        </a:prstGeom>
        <a:blipFill>
          <a:blip xmlns:r="http://schemas.openxmlformats.org/officeDocument/2006/relationships" r:embed="rId1">
            <a:duotone>
              <a:schemeClr val="dk1">
                <a:tint val="30000"/>
                <a:satMod val="300000"/>
              </a:schemeClr>
              <a:schemeClr val="dk1">
                <a:tint val="40000"/>
                <a:satMod val="200000"/>
              </a:schemeClr>
            </a:duotone>
          </a:blip>
          <a:tile tx="0" ty="0" sx="70000" sy="70000" flip="none" algn="ctr"/>
        </a:blipFill>
        <a:ln w="9525" cap="flat" cmpd="sng" algn="ctr">
          <a:solidFill>
            <a:schemeClr val="dk1">
              <a:shade val="60000"/>
              <a:satMod val="110000"/>
            </a:schemeClr>
          </a:solidFill>
          <a:prstDash val="solid"/>
        </a:ln>
        <a:effectLst>
          <a:outerShdw blurRad="38100" dist="25400" dir="5400000" algn="t" rotWithShape="0">
            <a:srgbClr val="000000">
              <a:alpha val="50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b="1" kern="1200" dirty="0" smtClean="0">
              <a:latin typeface="Calibri" pitchFamily="34" charset="0"/>
              <a:cs typeface="Calibri" pitchFamily="34" charset="0"/>
            </a:rPr>
            <a:t>e-İçerik geliştirmeye yönelik öğretmen eğitimi</a:t>
          </a:r>
          <a:endParaRPr lang="tr-TR" sz="1100" b="1" kern="1200" dirty="0">
            <a:latin typeface="Calibri" pitchFamily="34" charset="0"/>
            <a:cs typeface="Calibri" pitchFamily="34" charset="0"/>
          </a:endParaRPr>
        </a:p>
      </dsp:txBody>
      <dsp:txXfrm>
        <a:off x="3190127" y="3797740"/>
        <a:ext cx="1955837" cy="482870"/>
      </dsp:txXfrm>
    </dsp:sp>
    <dsp:sp modelId="{9350C066-B56A-4A36-926C-3EFA2048CC40}">
      <dsp:nvSpPr>
        <dsp:cNvPr id="0" name=""/>
        <dsp:cNvSpPr/>
      </dsp:nvSpPr>
      <dsp:spPr>
        <a:xfrm>
          <a:off x="3190127" y="4401328"/>
          <a:ext cx="1955837" cy="482870"/>
        </a:xfrm>
        <a:prstGeom prst="rect">
          <a:avLst/>
        </a:prstGeom>
        <a:blipFill>
          <a:blip xmlns:r="http://schemas.openxmlformats.org/officeDocument/2006/relationships" r:embed="rId1">
            <a:duotone>
              <a:schemeClr val="dk1">
                <a:tint val="30000"/>
                <a:satMod val="300000"/>
              </a:schemeClr>
              <a:schemeClr val="dk1">
                <a:tint val="40000"/>
                <a:satMod val="200000"/>
              </a:schemeClr>
            </a:duotone>
          </a:blip>
          <a:tile tx="0" ty="0" sx="70000" sy="70000" flip="none" algn="ctr"/>
        </a:blipFill>
        <a:ln w="9525" cap="flat" cmpd="sng" algn="ctr">
          <a:solidFill>
            <a:schemeClr val="dk1">
              <a:shade val="60000"/>
              <a:satMod val="110000"/>
            </a:schemeClr>
          </a:solidFill>
          <a:prstDash val="solid"/>
        </a:ln>
        <a:effectLst>
          <a:outerShdw blurRad="38100" dist="25400" dir="5400000" algn="t" rotWithShape="0">
            <a:srgbClr val="000000">
              <a:alpha val="50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b="1" kern="1200" dirty="0" smtClean="0">
              <a:latin typeface="Calibri" pitchFamily="34" charset="0"/>
              <a:cs typeface="Calibri" pitchFamily="34" charset="0"/>
            </a:rPr>
            <a:t>Öğretmen kılavuz kitaplarının güncellenmesi</a:t>
          </a:r>
          <a:endParaRPr lang="tr-TR" sz="1100" b="1" kern="1200" dirty="0">
            <a:latin typeface="Calibri" pitchFamily="34" charset="0"/>
            <a:cs typeface="Calibri" pitchFamily="34" charset="0"/>
          </a:endParaRPr>
        </a:p>
      </dsp:txBody>
      <dsp:txXfrm>
        <a:off x="3190127" y="4401328"/>
        <a:ext cx="1955837" cy="482870"/>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tr-TR"/>
          </a:p>
        </p:txBody>
      </p:sp>
      <p:sp>
        <p:nvSpPr>
          <p:cNvPr id="3" name="Veri Yer Tutucusu 2"/>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cs typeface="Arial" charset="0"/>
              </a:defRPr>
            </a:lvl1pPr>
          </a:lstStyle>
          <a:p>
            <a:pPr>
              <a:defRPr/>
            </a:pPr>
            <a:fld id="{44D51724-2465-2F4F-A5BB-2C597F420D1D}" type="datetimeFigureOut">
              <a:rPr lang="tr-TR"/>
              <a:pPr>
                <a:defRPr/>
              </a:pPr>
              <a:t>17.2.2014</a:t>
            </a:fld>
            <a:endParaRPr lang="tr-TR"/>
          </a:p>
        </p:txBody>
      </p:sp>
      <p:sp>
        <p:nvSpPr>
          <p:cNvPr id="4" name="Slayt Görüntüsü Yer Tutucus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p:cNvSpPr>
            <a:spLocks noGrp="1"/>
          </p:cNvSpPr>
          <p:nvPr>
            <p:ph type="body" sz="quarter" idx="3"/>
          </p:nvPr>
        </p:nvSpPr>
        <p:spPr>
          <a:xfrm>
            <a:off x="679450" y="4714875"/>
            <a:ext cx="5438775" cy="4467225"/>
          </a:xfrm>
          <a:prstGeom prst="rect">
            <a:avLst/>
          </a:prstGeom>
        </p:spPr>
        <p:txBody>
          <a:bodyPr vert="horz" wrap="square" lIns="91440" tIns="45720" rIns="91440" bIns="45720" numCol="1" anchor="t" anchorCtr="0" compatLnSpc="1">
            <a:prstTxWarp prst="textNoShape">
              <a:avLst/>
            </a:prstTxWarp>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Altbilgi Yer Tutucusu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tr-TR"/>
          </a:p>
        </p:txBody>
      </p:sp>
      <p:sp>
        <p:nvSpPr>
          <p:cNvPr id="7" name="Slayt Numarası Yer Tutucusu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cs typeface="Arial" charset="0"/>
              </a:defRPr>
            </a:lvl1pPr>
          </a:lstStyle>
          <a:p>
            <a:pPr>
              <a:defRPr/>
            </a:pPr>
            <a:fld id="{EC4BEDF8-70B0-4643-9584-424B82884398}" type="slidenum">
              <a:rPr lang="tr-TR"/>
              <a:pPr>
                <a:defRPr/>
              </a:pPr>
              <a:t>‹#›</a:t>
            </a:fld>
            <a:endParaRPr lang="tr-TR"/>
          </a:p>
        </p:txBody>
      </p:sp>
    </p:spTree>
    <p:extLst>
      <p:ext uri="{BB962C8B-B14F-4D97-AF65-F5344CB8AC3E}">
        <p14:creationId xmlns:p14="http://schemas.microsoft.com/office/powerpoint/2010/main" val="26284390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482"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a:latin typeface="Calibri" charset="0"/>
            </a:endParaRPr>
          </a:p>
        </p:txBody>
      </p:sp>
      <p:sp>
        <p:nvSpPr>
          <p:cNvPr id="20483"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ndara" charset="0"/>
                <a:ea typeface="ＭＳ Ｐゴシック" charset="0"/>
                <a:cs typeface="ＭＳ Ｐゴシック" charset="0"/>
              </a:defRPr>
            </a:lvl1pPr>
            <a:lvl2pPr marL="742950" indent="-285750" eaLnBrk="0" hangingPunct="0">
              <a:defRPr sz="2400">
                <a:solidFill>
                  <a:schemeClr val="tx1"/>
                </a:solidFill>
                <a:latin typeface="Candara" charset="0"/>
                <a:ea typeface="ＭＳ Ｐゴシック" charset="0"/>
              </a:defRPr>
            </a:lvl2pPr>
            <a:lvl3pPr marL="1143000" indent="-228600" eaLnBrk="0" hangingPunct="0">
              <a:defRPr sz="2400">
                <a:solidFill>
                  <a:schemeClr val="tx1"/>
                </a:solidFill>
                <a:latin typeface="Candara" charset="0"/>
                <a:ea typeface="ＭＳ Ｐゴシック" charset="0"/>
              </a:defRPr>
            </a:lvl3pPr>
            <a:lvl4pPr marL="1600200" indent="-228600" eaLnBrk="0" hangingPunct="0">
              <a:defRPr sz="2400">
                <a:solidFill>
                  <a:schemeClr val="tx1"/>
                </a:solidFill>
                <a:latin typeface="Candara" charset="0"/>
                <a:ea typeface="ＭＳ Ｐゴシック" charset="0"/>
              </a:defRPr>
            </a:lvl4pPr>
            <a:lvl5pPr marL="2057400" indent="-228600" eaLnBrk="0" hangingPunct="0">
              <a:defRPr sz="2400">
                <a:solidFill>
                  <a:schemeClr val="tx1"/>
                </a:solidFill>
                <a:latin typeface="Candara" charset="0"/>
                <a:ea typeface="ＭＳ Ｐゴシック" charset="0"/>
              </a:defRPr>
            </a:lvl5pPr>
            <a:lvl6pPr marL="2514600" indent="-228600" eaLnBrk="0" fontAlgn="base" hangingPunct="0">
              <a:spcBef>
                <a:spcPct val="0"/>
              </a:spcBef>
              <a:spcAft>
                <a:spcPct val="0"/>
              </a:spcAft>
              <a:defRPr sz="2400">
                <a:solidFill>
                  <a:schemeClr val="tx1"/>
                </a:solidFill>
                <a:latin typeface="Candara" charset="0"/>
                <a:ea typeface="ＭＳ Ｐゴシック" charset="0"/>
              </a:defRPr>
            </a:lvl6pPr>
            <a:lvl7pPr marL="2971800" indent="-228600" eaLnBrk="0" fontAlgn="base" hangingPunct="0">
              <a:spcBef>
                <a:spcPct val="0"/>
              </a:spcBef>
              <a:spcAft>
                <a:spcPct val="0"/>
              </a:spcAft>
              <a:defRPr sz="2400">
                <a:solidFill>
                  <a:schemeClr val="tx1"/>
                </a:solidFill>
                <a:latin typeface="Candara" charset="0"/>
                <a:ea typeface="ＭＳ Ｐゴシック" charset="0"/>
              </a:defRPr>
            </a:lvl7pPr>
            <a:lvl8pPr marL="3429000" indent="-228600" eaLnBrk="0" fontAlgn="base" hangingPunct="0">
              <a:spcBef>
                <a:spcPct val="0"/>
              </a:spcBef>
              <a:spcAft>
                <a:spcPct val="0"/>
              </a:spcAft>
              <a:defRPr sz="2400">
                <a:solidFill>
                  <a:schemeClr val="tx1"/>
                </a:solidFill>
                <a:latin typeface="Candara" charset="0"/>
                <a:ea typeface="ＭＳ Ｐゴシック" charset="0"/>
              </a:defRPr>
            </a:lvl8pPr>
            <a:lvl9pPr marL="3886200" indent="-228600" eaLnBrk="0" fontAlgn="base" hangingPunct="0">
              <a:spcBef>
                <a:spcPct val="0"/>
              </a:spcBef>
              <a:spcAft>
                <a:spcPct val="0"/>
              </a:spcAft>
              <a:defRPr sz="2400">
                <a:solidFill>
                  <a:schemeClr val="tx1"/>
                </a:solidFill>
                <a:latin typeface="Candara" charset="0"/>
                <a:ea typeface="ＭＳ Ｐゴシック" charset="0"/>
              </a:defRPr>
            </a:lvl9pPr>
          </a:lstStyle>
          <a:p>
            <a:pPr eaLnBrk="1" hangingPunct="1"/>
            <a:fld id="{38B0244B-02DD-6846-B001-F263A0A3D1A2}" type="slidenum">
              <a:rPr lang="tr-TR" sz="1200">
                <a:latin typeface="Arial" charset="0"/>
              </a:rPr>
              <a:pPr eaLnBrk="1" hangingPunct="1"/>
              <a:t>7</a:t>
            </a:fld>
            <a:endParaRPr lang="tr-TR" sz="1200">
              <a:latin typeface="Arial" charset="0"/>
            </a:endParaRPr>
          </a:p>
        </p:txBody>
      </p:sp>
    </p:spTree>
    <p:extLst>
      <p:ext uri="{BB962C8B-B14F-4D97-AF65-F5344CB8AC3E}">
        <p14:creationId xmlns:p14="http://schemas.microsoft.com/office/powerpoint/2010/main" val="5592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8674"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atin typeface="Calibri" charset="0"/>
                <a:ea typeface="Times New Roman" charset="0"/>
              </a:rPr>
              <a:t>Bilişim teknolojisi araçlarının (Dizüstü bilgisayar, projeksiyon, çok amaçlı yazıcı) derslerin işlenmesi esnasında etkin kullanımını sağlamak amacıyla ilköğretim II. kademe ve ortaöğretim kademesine bağlı okulların sınıflarının tamamına BT donanımı sağlanarak eğitimde fırsat ve imkan eşitliği sağlanacak ve öğretimin niteliği artırılacaktır.</a:t>
            </a:r>
          </a:p>
        </p:txBody>
      </p:sp>
      <p:sp>
        <p:nvSpPr>
          <p:cNvPr id="28675"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ndara" charset="0"/>
                <a:ea typeface="ＭＳ Ｐゴシック" charset="0"/>
                <a:cs typeface="ＭＳ Ｐゴシック" charset="0"/>
              </a:defRPr>
            </a:lvl1pPr>
            <a:lvl2pPr marL="742950" indent="-285750" eaLnBrk="0" hangingPunct="0">
              <a:defRPr sz="2400">
                <a:solidFill>
                  <a:schemeClr val="tx1"/>
                </a:solidFill>
                <a:latin typeface="Candara" charset="0"/>
                <a:ea typeface="ＭＳ Ｐゴシック" charset="0"/>
              </a:defRPr>
            </a:lvl2pPr>
            <a:lvl3pPr marL="1143000" indent="-228600" eaLnBrk="0" hangingPunct="0">
              <a:defRPr sz="2400">
                <a:solidFill>
                  <a:schemeClr val="tx1"/>
                </a:solidFill>
                <a:latin typeface="Candara" charset="0"/>
                <a:ea typeface="ＭＳ Ｐゴシック" charset="0"/>
              </a:defRPr>
            </a:lvl3pPr>
            <a:lvl4pPr marL="1600200" indent="-228600" eaLnBrk="0" hangingPunct="0">
              <a:defRPr sz="2400">
                <a:solidFill>
                  <a:schemeClr val="tx1"/>
                </a:solidFill>
                <a:latin typeface="Candara" charset="0"/>
                <a:ea typeface="ＭＳ Ｐゴシック" charset="0"/>
              </a:defRPr>
            </a:lvl4pPr>
            <a:lvl5pPr marL="2057400" indent="-228600" eaLnBrk="0" hangingPunct="0">
              <a:defRPr sz="2400">
                <a:solidFill>
                  <a:schemeClr val="tx1"/>
                </a:solidFill>
                <a:latin typeface="Candara" charset="0"/>
                <a:ea typeface="ＭＳ Ｐゴシック" charset="0"/>
              </a:defRPr>
            </a:lvl5pPr>
            <a:lvl6pPr marL="2514600" indent="-228600" eaLnBrk="0" fontAlgn="base" hangingPunct="0">
              <a:spcBef>
                <a:spcPct val="0"/>
              </a:spcBef>
              <a:spcAft>
                <a:spcPct val="0"/>
              </a:spcAft>
              <a:defRPr sz="2400">
                <a:solidFill>
                  <a:schemeClr val="tx1"/>
                </a:solidFill>
                <a:latin typeface="Candara" charset="0"/>
                <a:ea typeface="ＭＳ Ｐゴシック" charset="0"/>
              </a:defRPr>
            </a:lvl6pPr>
            <a:lvl7pPr marL="2971800" indent="-228600" eaLnBrk="0" fontAlgn="base" hangingPunct="0">
              <a:spcBef>
                <a:spcPct val="0"/>
              </a:spcBef>
              <a:spcAft>
                <a:spcPct val="0"/>
              </a:spcAft>
              <a:defRPr sz="2400">
                <a:solidFill>
                  <a:schemeClr val="tx1"/>
                </a:solidFill>
                <a:latin typeface="Candara" charset="0"/>
                <a:ea typeface="ＭＳ Ｐゴシック" charset="0"/>
              </a:defRPr>
            </a:lvl7pPr>
            <a:lvl8pPr marL="3429000" indent="-228600" eaLnBrk="0" fontAlgn="base" hangingPunct="0">
              <a:spcBef>
                <a:spcPct val="0"/>
              </a:spcBef>
              <a:spcAft>
                <a:spcPct val="0"/>
              </a:spcAft>
              <a:defRPr sz="2400">
                <a:solidFill>
                  <a:schemeClr val="tx1"/>
                </a:solidFill>
                <a:latin typeface="Candara" charset="0"/>
                <a:ea typeface="ＭＳ Ｐゴシック" charset="0"/>
              </a:defRPr>
            </a:lvl8pPr>
            <a:lvl9pPr marL="3886200" indent="-228600" eaLnBrk="0" fontAlgn="base" hangingPunct="0">
              <a:spcBef>
                <a:spcPct val="0"/>
              </a:spcBef>
              <a:spcAft>
                <a:spcPct val="0"/>
              </a:spcAft>
              <a:defRPr sz="2400">
                <a:solidFill>
                  <a:schemeClr val="tx1"/>
                </a:solidFill>
                <a:latin typeface="Candara" charset="0"/>
                <a:ea typeface="ＭＳ Ｐゴシック" charset="0"/>
              </a:defRPr>
            </a:lvl9pPr>
          </a:lstStyle>
          <a:p>
            <a:pPr eaLnBrk="1" hangingPunct="1"/>
            <a:fld id="{08D0F17E-3F2F-DF48-805B-217B8A3661F0}" type="slidenum">
              <a:rPr lang="en-US" sz="1200">
                <a:latin typeface="Arial" charset="0"/>
              </a:rPr>
              <a:pPr eaLnBrk="1" hangingPunct="1"/>
              <a:t>10</a:t>
            </a:fld>
            <a:endParaRPr lang="en-US" sz="1200">
              <a:latin typeface="Arial" charset="0"/>
            </a:endParaRPr>
          </a:p>
        </p:txBody>
      </p:sp>
    </p:spTree>
    <p:extLst>
      <p:ext uri="{BB962C8B-B14F-4D97-AF65-F5344CB8AC3E}">
        <p14:creationId xmlns:p14="http://schemas.microsoft.com/office/powerpoint/2010/main" val="811549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F5F247-5E7A-47A5-8D55-786F09AAFF0A}" type="slidenum">
              <a:rPr lang="en-US" smtClean="0"/>
              <a:pPr/>
              <a:t>12</a:t>
            </a:fld>
            <a:endParaRPr lang="en-US"/>
          </a:p>
        </p:txBody>
      </p:sp>
    </p:spTree>
    <p:extLst>
      <p:ext uri="{BB962C8B-B14F-4D97-AF65-F5344CB8AC3E}">
        <p14:creationId xmlns:p14="http://schemas.microsoft.com/office/powerpoint/2010/main" val="174408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3794"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Calibri" charset="0"/>
              <a:ea typeface="Times New Roman" charset="0"/>
            </a:endParaRPr>
          </a:p>
        </p:txBody>
      </p:sp>
      <p:sp>
        <p:nvSpPr>
          <p:cNvPr id="33795"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ndara" charset="0"/>
                <a:ea typeface="ＭＳ Ｐゴシック" charset="0"/>
                <a:cs typeface="ＭＳ Ｐゴシック" charset="0"/>
              </a:defRPr>
            </a:lvl1pPr>
            <a:lvl2pPr marL="742950" indent="-285750" eaLnBrk="0" hangingPunct="0">
              <a:defRPr sz="2400">
                <a:solidFill>
                  <a:schemeClr val="tx1"/>
                </a:solidFill>
                <a:latin typeface="Candara" charset="0"/>
                <a:ea typeface="ＭＳ Ｐゴシック" charset="0"/>
              </a:defRPr>
            </a:lvl2pPr>
            <a:lvl3pPr marL="1143000" indent="-228600" eaLnBrk="0" hangingPunct="0">
              <a:defRPr sz="2400">
                <a:solidFill>
                  <a:schemeClr val="tx1"/>
                </a:solidFill>
                <a:latin typeface="Candara" charset="0"/>
                <a:ea typeface="ＭＳ Ｐゴシック" charset="0"/>
              </a:defRPr>
            </a:lvl3pPr>
            <a:lvl4pPr marL="1600200" indent="-228600" eaLnBrk="0" hangingPunct="0">
              <a:defRPr sz="2400">
                <a:solidFill>
                  <a:schemeClr val="tx1"/>
                </a:solidFill>
                <a:latin typeface="Candara" charset="0"/>
                <a:ea typeface="ＭＳ Ｐゴシック" charset="0"/>
              </a:defRPr>
            </a:lvl4pPr>
            <a:lvl5pPr marL="2057400" indent="-228600" eaLnBrk="0" hangingPunct="0">
              <a:defRPr sz="2400">
                <a:solidFill>
                  <a:schemeClr val="tx1"/>
                </a:solidFill>
                <a:latin typeface="Candara" charset="0"/>
                <a:ea typeface="ＭＳ Ｐゴシック" charset="0"/>
              </a:defRPr>
            </a:lvl5pPr>
            <a:lvl6pPr marL="2514600" indent="-228600" eaLnBrk="0" fontAlgn="base" hangingPunct="0">
              <a:spcBef>
                <a:spcPct val="0"/>
              </a:spcBef>
              <a:spcAft>
                <a:spcPct val="0"/>
              </a:spcAft>
              <a:defRPr sz="2400">
                <a:solidFill>
                  <a:schemeClr val="tx1"/>
                </a:solidFill>
                <a:latin typeface="Candara" charset="0"/>
                <a:ea typeface="ＭＳ Ｐゴシック" charset="0"/>
              </a:defRPr>
            </a:lvl6pPr>
            <a:lvl7pPr marL="2971800" indent="-228600" eaLnBrk="0" fontAlgn="base" hangingPunct="0">
              <a:spcBef>
                <a:spcPct val="0"/>
              </a:spcBef>
              <a:spcAft>
                <a:spcPct val="0"/>
              </a:spcAft>
              <a:defRPr sz="2400">
                <a:solidFill>
                  <a:schemeClr val="tx1"/>
                </a:solidFill>
                <a:latin typeface="Candara" charset="0"/>
                <a:ea typeface="ＭＳ Ｐゴシック" charset="0"/>
              </a:defRPr>
            </a:lvl7pPr>
            <a:lvl8pPr marL="3429000" indent="-228600" eaLnBrk="0" fontAlgn="base" hangingPunct="0">
              <a:spcBef>
                <a:spcPct val="0"/>
              </a:spcBef>
              <a:spcAft>
                <a:spcPct val="0"/>
              </a:spcAft>
              <a:defRPr sz="2400">
                <a:solidFill>
                  <a:schemeClr val="tx1"/>
                </a:solidFill>
                <a:latin typeface="Candara" charset="0"/>
                <a:ea typeface="ＭＳ Ｐゴシック" charset="0"/>
              </a:defRPr>
            </a:lvl8pPr>
            <a:lvl9pPr marL="3886200" indent="-228600" eaLnBrk="0" fontAlgn="base" hangingPunct="0">
              <a:spcBef>
                <a:spcPct val="0"/>
              </a:spcBef>
              <a:spcAft>
                <a:spcPct val="0"/>
              </a:spcAft>
              <a:defRPr sz="2400">
                <a:solidFill>
                  <a:schemeClr val="tx1"/>
                </a:solidFill>
                <a:latin typeface="Candara" charset="0"/>
                <a:ea typeface="ＭＳ Ｐゴシック" charset="0"/>
              </a:defRPr>
            </a:lvl9pPr>
          </a:lstStyle>
          <a:p>
            <a:pPr eaLnBrk="1" hangingPunct="1"/>
            <a:fld id="{3F770B4C-35B8-6D44-B586-2507B59428B0}" type="slidenum">
              <a:rPr lang="en-US" sz="1200">
                <a:latin typeface="Arial" charset="0"/>
              </a:rPr>
              <a:pPr eaLnBrk="1" hangingPunct="1"/>
              <a:t>14</a:t>
            </a:fld>
            <a:endParaRPr lang="en-US" sz="1200">
              <a:latin typeface="Arial" charset="0"/>
            </a:endParaRPr>
          </a:p>
        </p:txBody>
      </p:sp>
    </p:spTree>
    <p:extLst>
      <p:ext uri="{BB962C8B-B14F-4D97-AF65-F5344CB8AC3E}">
        <p14:creationId xmlns:p14="http://schemas.microsoft.com/office/powerpoint/2010/main" val="184360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5842"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Calibri" charset="0"/>
              <a:ea typeface="Times New Roman" charset="0"/>
            </a:endParaRPr>
          </a:p>
        </p:txBody>
      </p:sp>
      <p:sp>
        <p:nvSpPr>
          <p:cNvPr id="35843"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ndara" charset="0"/>
                <a:ea typeface="ＭＳ Ｐゴシック" charset="0"/>
                <a:cs typeface="ＭＳ Ｐゴシック" charset="0"/>
              </a:defRPr>
            </a:lvl1pPr>
            <a:lvl2pPr marL="742950" indent="-285750" eaLnBrk="0" hangingPunct="0">
              <a:defRPr sz="2400">
                <a:solidFill>
                  <a:schemeClr val="tx1"/>
                </a:solidFill>
                <a:latin typeface="Candara" charset="0"/>
                <a:ea typeface="ＭＳ Ｐゴシック" charset="0"/>
              </a:defRPr>
            </a:lvl2pPr>
            <a:lvl3pPr marL="1143000" indent="-228600" eaLnBrk="0" hangingPunct="0">
              <a:defRPr sz="2400">
                <a:solidFill>
                  <a:schemeClr val="tx1"/>
                </a:solidFill>
                <a:latin typeface="Candara" charset="0"/>
                <a:ea typeface="ＭＳ Ｐゴシック" charset="0"/>
              </a:defRPr>
            </a:lvl3pPr>
            <a:lvl4pPr marL="1600200" indent="-228600" eaLnBrk="0" hangingPunct="0">
              <a:defRPr sz="2400">
                <a:solidFill>
                  <a:schemeClr val="tx1"/>
                </a:solidFill>
                <a:latin typeface="Candara" charset="0"/>
                <a:ea typeface="ＭＳ Ｐゴシック" charset="0"/>
              </a:defRPr>
            </a:lvl4pPr>
            <a:lvl5pPr marL="2057400" indent="-228600" eaLnBrk="0" hangingPunct="0">
              <a:defRPr sz="2400">
                <a:solidFill>
                  <a:schemeClr val="tx1"/>
                </a:solidFill>
                <a:latin typeface="Candara" charset="0"/>
                <a:ea typeface="ＭＳ Ｐゴシック" charset="0"/>
              </a:defRPr>
            </a:lvl5pPr>
            <a:lvl6pPr marL="2514600" indent="-228600" eaLnBrk="0" fontAlgn="base" hangingPunct="0">
              <a:spcBef>
                <a:spcPct val="0"/>
              </a:spcBef>
              <a:spcAft>
                <a:spcPct val="0"/>
              </a:spcAft>
              <a:defRPr sz="2400">
                <a:solidFill>
                  <a:schemeClr val="tx1"/>
                </a:solidFill>
                <a:latin typeface="Candara" charset="0"/>
                <a:ea typeface="ＭＳ Ｐゴシック" charset="0"/>
              </a:defRPr>
            </a:lvl6pPr>
            <a:lvl7pPr marL="2971800" indent="-228600" eaLnBrk="0" fontAlgn="base" hangingPunct="0">
              <a:spcBef>
                <a:spcPct val="0"/>
              </a:spcBef>
              <a:spcAft>
                <a:spcPct val="0"/>
              </a:spcAft>
              <a:defRPr sz="2400">
                <a:solidFill>
                  <a:schemeClr val="tx1"/>
                </a:solidFill>
                <a:latin typeface="Candara" charset="0"/>
                <a:ea typeface="ＭＳ Ｐゴシック" charset="0"/>
              </a:defRPr>
            </a:lvl7pPr>
            <a:lvl8pPr marL="3429000" indent="-228600" eaLnBrk="0" fontAlgn="base" hangingPunct="0">
              <a:spcBef>
                <a:spcPct val="0"/>
              </a:spcBef>
              <a:spcAft>
                <a:spcPct val="0"/>
              </a:spcAft>
              <a:defRPr sz="2400">
                <a:solidFill>
                  <a:schemeClr val="tx1"/>
                </a:solidFill>
                <a:latin typeface="Candara" charset="0"/>
                <a:ea typeface="ＭＳ Ｐゴシック" charset="0"/>
              </a:defRPr>
            </a:lvl8pPr>
            <a:lvl9pPr marL="3886200" indent="-228600" eaLnBrk="0" fontAlgn="base" hangingPunct="0">
              <a:spcBef>
                <a:spcPct val="0"/>
              </a:spcBef>
              <a:spcAft>
                <a:spcPct val="0"/>
              </a:spcAft>
              <a:defRPr sz="2400">
                <a:solidFill>
                  <a:schemeClr val="tx1"/>
                </a:solidFill>
                <a:latin typeface="Candara" charset="0"/>
                <a:ea typeface="ＭＳ Ｐゴシック" charset="0"/>
              </a:defRPr>
            </a:lvl9pPr>
          </a:lstStyle>
          <a:p>
            <a:pPr eaLnBrk="1" hangingPunct="1"/>
            <a:fld id="{D8BF9647-3A27-F94D-9370-5A01502BEF4A}" type="slidenum">
              <a:rPr lang="en-US" sz="1200">
                <a:latin typeface="Arial" charset="0"/>
              </a:rPr>
              <a:pPr eaLnBrk="1" hangingPunct="1"/>
              <a:t>15</a:t>
            </a:fld>
            <a:endParaRPr lang="en-US" sz="1200">
              <a:latin typeface="Arial" charset="0"/>
            </a:endParaRPr>
          </a:p>
        </p:txBody>
      </p:sp>
    </p:spTree>
    <p:extLst>
      <p:ext uri="{BB962C8B-B14F-4D97-AF65-F5344CB8AC3E}">
        <p14:creationId xmlns:p14="http://schemas.microsoft.com/office/powerpoint/2010/main" val="1658023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9939"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
        <p:nvSpPr>
          <p:cNvPr id="4" name="3 Slayt Numarası Yer Tutucusu"/>
          <p:cNvSpPr>
            <a:spLocks noGrp="1"/>
          </p:cNvSpPr>
          <p:nvPr>
            <p:ph type="sldNum" sz="quarter" idx="5"/>
          </p:nvPr>
        </p:nvSpPr>
        <p:spPr/>
        <p:txBody>
          <a:bodyPr/>
          <a:lstStyle/>
          <a:p>
            <a:pPr>
              <a:defRPr/>
            </a:pPr>
            <a:fld id="{9E603FC3-7B21-44BC-A5DC-8B559314662B}" type="slidenum">
              <a:rPr lang="tr-TR" smtClean="0"/>
              <a:pPr>
                <a:defRPr/>
              </a:pPr>
              <a:t>21</a:t>
            </a:fld>
            <a:endParaRPr lang="tr-TR"/>
          </a:p>
        </p:txBody>
      </p:sp>
    </p:spTree>
    <p:extLst>
      <p:ext uri="{BB962C8B-B14F-4D97-AF65-F5344CB8AC3E}">
        <p14:creationId xmlns:p14="http://schemas.microsoft.com/office/powerpoint/2010/main" val="307996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4" name="Dikdörtgen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Yuvarlatılmış Dikdörtgen 11"/>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6" name="Dikdörtgen 12"/>
          <p:cNvSpPr/>
          <p:nvPr/>
        </p:nvSpPr>
        <p:spPr>
          <a:xfrm>
            <a:off x="63500" y="1449388"/>
            <a:ext cx="9020175" cy="1527175"/>
          </a:xfrm>
          <a:prstGeom prst="rect">
            <a:avLst/>
          </a:prstGeom>
          <a:solidFill>
            <a:schemeClr val="accent1">
              <a:lumMod val="40000"/>
              <a:lumOff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Dikdörtgen 15"/>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Dikdörtgen 16"/>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Alt Başlık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8" name="Başlık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tr-TR" dirty="0" smtClean="0"/>
              <a:t>Asıl başlık stili için tıklatın</a:t>
            </a:r>
            <a:endParaRPr lang="en-US" dirty="0"/>
          </a:p>
        </p:txBody>
      </p:sp>
      <p:sp>
        <p:nvSpPr>
          <p:cNvPr id="11" name="Veri Yer Tutucusu 27"/>
          <p:cNvSpPr>
            <a:spLocks noGrp="1"/>
          </p:cNvSpPr>
          <p:nvPr>
            <p:ph type="dt" sz="half" idx="10"/>
          </p:nvPr>
        </p:nvSpPr>
        <p:spPr/>
        <p:txBody>
          <a:bodyPr/>
          <a:lstStyle>
            <a:lvl1pPr>
              <a:defRPr smtClean="0"/>
            </a:lvl1pPr>
          </a:lstStyle>
          <a:p>
            <a:pPr>
              <a:defRPr/>
            </a:pPr>
            <a:fld id="{EA18B462-9E6D-2F42-817F-2F476CB9E501}" type="datetime1">
              <a:rPr lang="tr-TR"/>
              <a:pPr>
                <a:defRPr/>
              </a:pPr>
              <a:t>17.2.2014</a:t>
            </a:fld>
            <a:endParaRPr lang="tr-TR"/>
          </a:p>
        </p:txBody>
      </p:sp>
      <p:sp>
        <p:nvSpPr>
          <p:cNvPr id="12" name="Altbilgi Yer Tutucusu 16"/>
          <p:cNvSpPr>
            <a:spLocks noGrp="1"/>
          </p:cNvSpPr>
          <p:nvPr>
            <p:ph type="ftr" sz="quarter" idx="11"/>
          </p:nvPr>
        </p:nvSpPr>
        <p:spPr/>
        <p:txBody>
          <a:bodyPr/>
          <a:lstStyle>
            <a:lvl1pPr>
              <a:defRPr/>
            </a:lvl1pPr>
          </a:lstStyle>
          <a:p>
            <a:pPr>
              <a:defRPr/>
            </a:pPr>
            <a:endParaRPr lang="tr-TR"/>
          </a:p>
        </p:txBody>
      </p:sp>
      <p:sp>
        <p:nvSpPr>
          <p:cNvPr id="13" name="Slayt Numarası Yer Tutucusu 28"/>
          <p:cNvSpPr>
            <a:spLocks noGrp="1"/>
          </p:cNvSpPr>
          <p:nvPr>
            <p:ph type="sldNum" sz="quarter" idx="12"/>
          </p:nvPr>
        </p:nvSpPr>
        <p:spPr/>
        <p:txBody>
          <a:bodyPr/>
          <a:lstStyle>
            <a:lvl1pPr>
              <a:defRPr smtClean="0"/>
            </a:lvl1pPr>
          </a:lstStyle>
          <a:p>
            <a:pPr>
              <a:defRPr/>
            </a:pPr>
            <a:fld id="{F6EC21E9-D9D9-3E4D-8098-40C9FEC9EA15}" type="slidenum">
              <a:rPr lang="tr-TR"/>
              <a:pPr>
                <a:defRPr/>
              </a:pPr>
              <a:t>‹#›</a:t>
            </a:fld>
            <a:endParaRPr lang="tr-TR"/>
          </a:p>
        </p:txBody>
      </p:sp>
    </p:spTree>
    <p:extLst>
      <p:ext uri="{BB962C8B-B14F-4D97-AF65-F5344CB8AC3E}">
        <p14:creationId xmlns:p14="http://schemas.microsoft.com/office/powerpoint/2010/main" val="141565487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13"/>
          <p:cNvSpPr>
            <a:spLocks noGrp="1"/>
          </p:cNvSpPr>
          <p:nvPr>
            <p:ph type="dt" sz="half" idx="10"/>
          </p:nvPr>
        </p:nvSpPr>
        <p:spPr/>
        <p:txBody>
          <a:bodyPr/>
          <a:lstStyle>
            <a:lvl1pPr>
              <a:defRPr/>
            </a:lvl1pPr>
          </a:lstStyle>
          <a:p>
            <a:pPr>
              <a:defRPr/>
            </a:pPr>
            <a:fld id="{7FFDB93F-A01A-BA42-B501-19BD9A71EB9A}" type="datetime1">
              <a:rPr lang="tr-TR"/>
              <a:pPr>
                <a:defRPr/>
              </a:pPr>
              <a:t>17.2.2014</a:t>
            </a:fld>
            <a:endParaRPr lang="tr-TR"/>
          </a:p>
        </p:txBody>
      </p:sp>
      <p:sp>
        <p:nvSpPr>
          <p:cNvPr id="5" name="Altbilgi Yer Tutucusu 2"/>
          <p:cNvSpPr>
            <a:spLocks noGrp="1"/>
          </p:cNvSpPr>
          <p:nvPr>
            <p:ph type="ftr" sz="quarter" idx="11"/>
          </p:nvPr>
        </p:nvSpPr>
        <p:spPr/>
        <p:txBody>
          <a:bodyPr/>
          <a:lstStyle>
            <a:lvl1pPr>
              <a:defRPr/>
            </a:lvl1pPr>
          </a:lstStyle>
          <a:p>
            <a:pPr>
              <a:defRPr/>
            </a:pPr>
            <a:endParaRPr lang="tr-TR"/>
          </a:p>
        </p:txBody>
      </p:sp>
      <p:sp>
        <p:nvSpPr>
          <p:cNvPr id="6" name="Slayt Numarası Yer Tutucusu 22"/>
          <p:cNvSpPr>
            <a:spLocks noGrp="1"/>
          </p:cNvSpPr>
          <p:nvPr>
            <p:ph type="sldNum" sz="quarter" idx="12"/>
          </p:nvPr>
        </p:nvSpPr>
        <p:spPr/>
        <p:txBody>
          <a:bodyPr/>
          <a:lstStyle>
            <a:lvl1pPr>
              <a:defRPr/>
            </a:lvl1pPr>
          </a:lstStyle>
          <a:p>
            <a:pPr>
              <a:defRPr/>
            </a:pPr>
            <a:fld id="{9C27604D-6777-D04F-BD23-4818EDAFFE5B}" type="slidenum">
              <a:rPr lang="tr-TR"/>
              <a:pPr>
                <a:defRPr/>
              </a:pPr>
              <a:t>‹#›</a:t>
            </a:fld>
            <a:endParaRPr lang="tr-TR"/>
          </a:p>
        </p:txBody>
      </p:sp>
    </p:spTree>
    <p:extLst>
      <p:ext uri="{BB962C8B-B14F-4D97-AF65-F5344CB8AC3E}">
        <p14:creationId xmlns:p14="http://schemas.microsoft.com/office/powerpoint/2010/main" val="4033510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1"/>
            <a:ext cx="2011680" cy="5851525"/>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914400" y="274640"/>
            <a:ext cx="55626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13"/>
          <p:cNvSpPr>
            <a:spLocks noGrp="1"/>
          </p:cNvSpPr>
          <p:nvPr>
            <p:ph type="dt" sz="half" idx="10"/>
          </p:nvPr>
        </p:nvSpPr>
        <p:spPr/>
        <p:txBody>
          <a:bodyPr/>
          <a:lstStyle>
            <a:lvl1pPr>
              <a:defRPr/>
            </a:lvl1pPr>
          </a:lstStyle>
          <a:p>
            <a:pPr>
              <a:defRPr/>
            </a:pPr>
            <a:fld id="{205752CF-A2FC-324D-B891-4BD840AB9EDF}" type="datetime1">
              <a:rPr lang="tr-TR"/>
              <a:pPr>
                <a:defRPr/>
              </a:pPr>
              <a:t>17.2.2014</a:t>
            </a:fld>
            <a:endParaRPr lang="tr-TR"/>
          </a:p>
        </p:txBody>
      </p:sp>
      <p:sp>
        <p:nvSpPr>
          <p:cNvPr id="5" name="Altbilgi Yer Tutucusu 2"/>
          <p:cNvSpPr>
            <a:spLocks noGrp="1"/>
          </p:cNvSpPr>
          <p:nvPr>
            <p:ph type="ftr" sz="quarter" idx="11"/>
          </p:nvPr>
        </p:nvSpPr>
        <p:spPr/>
        <p:txBody>
          <a:bodyPr/>
          <a:lstStyle>
            <a:lvl1pPr>
              <a:defRPr/>
            </a:lvl1pPr>
          </a:lstStyle>
          <a:p>
            <a:pPr>
              <a:defRPr/>
            </a:pPr>
            <a:endParaRPr lang="tr-TR"/>
          </a:p>
        </p:txBody>
      </p:sp>
      <p:sp>
        <p:nvSpPr>
          <p:cNvPr id="6" name="Slayt Numarası Yer Tutucusu 22"/>
          <p:cNvSpPr>
            <a:spLocks noGrp="1"/>
          </p:cNvSpPr>
          <p:nvPr>
            <p:ph type="sldNum" sz="quarter" idx="12"/>
          </p:nvPr>
        </p:nvSpPr>
        <p:spPr/>
        <p:txBody>
          <a:bodyPr/>
          <a:lstStyle>
            <a:lvl1pPr>
              <a:defRPr/>
            </a:lvl1pPr>
          </a:lstStyle>
          <a:p>
            <a:pPr>
              <a:defRPr/>
            </a:pPr>
            <a:fld id="{C8E28077-0FEE-034E-8887-A3D8F41D088B}" type="slidenum">
              <a:rPr lang="tr-TR"/>
              <a:pPr>
                <a:defRPr/>
              </a:pPr>
              <a:t>‹#›</a:t>
            </a:fld>
            <a:endParaRPr lang="tr-TR"/>
          </a:p>
        </p:txBody>
      </p:sp>
    </p:spTree>
    <p:extLst>
      <p:ext uri="{BB962C8B-B14F-4D97-AF65-F5344CB8AC3E}">
        <p14:creationId xmlns:p14="http://schemas.microsoft.com/office/powerpoint/2010/main" val="1998223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atin typeface="Calibri" pitchFamily="34" charset="0"/>
                <a:cs typeface="Calibri" pitchFamily="34" charset="0"/>
              </a:defRPr>
            </a:lvl1pPr>
          </a:lstStyle>
          <a:p>
            <a:r>
              <a:rPr lang="tr-TR" dirty="0" smtClean="0"/>
              <a:t>Asıl başlık stili için tıklatın</a:t>
            </a:r>
            <a:endParaRPr lang="en-US" dirty="0"/>
          </a:p>
        </p:txBody>
      </p:sp>
      <p:sp>
        <p:nvSpPr>
          <p:cNvPr id="8" name="İçerik Yer Tutucusu 7"/>
          <p:cNvSpPr>
            <a:spLocks noGrp="1"/>
          </p:cNvSpPr>
          <p:nvPr>
            <p:ph sz="quarter" idx="1"/>
          </p:nvPr>
        </p:nvSpPr>
        <p:spPr>
          <a:xfrm>
            <a:off x="914400" y="1447800"/>
            <a:ext cx="7772400" cy="4572000"/>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Veri Yer Tutucusu 13"/>
          <p:cNvSpPr>
            <a:spLocks noGrp="1"/>
          </p:cNvSpPr>
          <p:nvPr>
            <p:ph type="dt" sz="half" idx="10"/>
          </p:nvPr>
        </p:nvSpPr>
        <p:spPr/>
        <p:txBody>
          <a:bodyPr/>
          <a:lstStyle>
            <a:lvl1pPr>
              <a:defRPr/>
            </a:lvl1pPr>
          </a:lstStyle>
          <a:p>
            <a:pPr>
              <a:defRPr/>
            </a:pPr>
            <a:fld id="{2D5B8575-DC74-6145-B7D3-8878ECD030B5}" type="datetime1">
              <a:rPr lang="tr-TR"/>
              <a:pPr>
                <a:defRPr/>
              </a:pPr>
              <a:t>17.2.2014</a:t>
            </a:fld>
            <a:endParaRPr lang="tr-TR"/>
          </a:p>
        </p:txBody>
      </p:sp>
      <p:sp>
        <p:nvSpPr>
          <p:cNvPr id="5" name="Altbilgi Yer Tutucusu 2"/>
          <p:cNvSpPr>
            <a:spLocks noGrp="1"/>
          </p:cNvSpPr>
          <p:nvPr>
            <p:ph type="ftr" sz="quarter" idx="11"/>
          </p:nvPr>
        </p:nvSpPr>
        <p:spPr/>
        <p:txBody>
          <a:bodyPr/>
          <a:lstStyle>
            <a:lvl1pPr>
              <a:defRPr/>
            </a:lvl1pPr>
          </a:lstStyle>
          <a:p>
            <a:pPr>
              <a:defRPr/>
            </a:pPr>
            <a:endParaRPr lang="tr-TR"/>
          </a:p>
        </p:txBody>
      </p:sp>
      <p:sp>
        <p:nvSpPr>
          <p:cNvPr id="6" name="Slayt Numarası Yer Tutucusu 22"/>
          <p:cNvSpPr>
            <a:spLocks noGrp="1"/>
          </p:cNvSpPr>
          <p:nvPr>
            <p:ph type="sldNum" sz="quarter" idx="12"/>
          </p:nvPr>
        </p:nvSpPr>
        <p:spPr/>
        <p:txBody>
          <a:bodyPr/>
          <a:lstStyle>
            <a:lvl1pPr>
              <a:defRPr/>
            </a:lvl1pPr>
          </a:lstStyle>
          <a:p>
            <a:pPr>
              <a:defRPr/>
            </a:pPr>
            <a:fld id="{98EA4670-04DF-ED4B-8337-592CCA52CB9E}" type="slidenum">
              <a:rPr lang="tr-TR"/>
              <a:pPr>
                <a:defRPr/>
              </a:pPr>
              <a:t>‹#›</a:t>
            </a:fld>
            <a:endParaRPr lang="tr-TR"/>
          </a:p>
        </p:txBody>
      </p:sp>
    </p:spTree>
    <p:extLst>
      <p:ext uri="{BB962C8B-B14F-4D97-AF65-F5344CB8AC3E}">
        <p14:creationId xmlns:p14="http://schemas.microsoft.com/office/powerpoint/2010/main" val="3463539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4" name="Dikdörtgen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Yuvarlatılmış Dikdörtgen 11"/>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a:p>
        </p:txBody>
      </p:sp>
      <p:sp>
        <p:nvSpPr>
          <p:cNvPr id="6" name="Dikdörtgen 12"/>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Dikdörtgen 15"/>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Dikdörtgen 16"/>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Başlık 1"/>
          <p:cNvSpPr>
            <a:spLocks noGrp="1"/>
          </p:cNvSpPr>
          <p:nvPr>
            <p:ph type="title"/>
          </p:nvPr>
        </p:nvSpPr>
        <p:spPr>
          <a:xfrm>
            <a:off x="722313" y="952500"/>
            <a:ext cx="7772400" cy="1362075"/>
          </a:xfrm>
        </p:spPr>
        <p:txBody>
          <a:bodyPr/>
          <a:lstStyle>
            <a:lvl1pPr algn="l">
              <a:buNone/>
              <a:defRPr sz="4000" b="0" cap="none"/>
            </a:lvl1pPr>
          </a:lstStyle>
          <a:p>
            <a:r>
              <a:rPr lang="tr-TR" smtClean="0"/>
              <a:t>Asıl başlık stili için tıklatın</a:t>
            </a:r>
            <a:endParaRPr lang="en-US"/>
          </a:p>
        </p:txBody>
      </p:sp>
      <p:sp>
        <p:nvSpPr>
          <p:cNvPr id="3" name="Metin Yer Tutucusu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9" name="Veri Yer Tutucusu 3"/>
          <p:cNvSpPr>
            <a:spLocks noGrp="1"/>
          </p:cNvSpPr>
          <p:nvPr>
            <p:ph type="dt" sz="half" idx="10"/>
          </p:nvPr>
        </p:nvSpPr>
        <p:spPr/>
        <p:txBody>
          <a:bodyPr/>
          <a:lstStyle>
            <a:lvl1pPr>
              <a:defRPr smtClean="0"/>
            </a:lvl1pPr>
          </a:lstStyle>
          <a:p>
            <a:pPr>
              <a:defRPr/>
            </a:pPr>
            <a:fld id="{228F6291-3D39-1041-B0A7-23B653E41E2B}" type="datetime1">
              <a:rPr lang="tr-TR"/>
              <a:pPr>
                <a:defRPr/>
              </a:pPr>
              <a:t>17.2.2014</a:t>
            </a:fld>
            <a:endParaRPr lang="tr-TR"/>
          </a:p>
        </p:txBody>
      </p:sp>
      <p:sp>
        <p:nvSpPr>
          <p:cNvPr id="10" name="Altbilgi Yer Tutucusu 4"/>
          <p:cNvSpPr>
            <a:spLocks noGrp="1"/>
          </p:cNvSpPr>
          <p:nvPr>
            <p:ph type="ftr" sz="quarter" idx="11"/>
          </p:nvPr>
        </p:nvSpPr>
        <p:spPr>
          <a:xfrm>
            <a:off x="800100" y="6172200"/>
            <a:ext cx="4000500" cy="457200"/>
          </a:xfrm>
        </p:spPr>
        <p:txBody>
          <a:bodyPr/>
          <a:lstStyle>
            <a:lvl1pPr>
              <a:defRPr/>
            </a:lvl1pPr>
          </a:lstStyle>
          <a:p>
            <a:pPr>
              <a:defRPr/>
            </a:pPr>
            <a:endParaRPr lang="tr-TR"/>
          </a:p>
        </p:txBody>
      </p:sp>
      <p:sp>
        <p:nvSpPr>
          <p:cNvPr id="11" name="Slayt Numarası Yer Tutucusu 5"/>
          <p:cNvSpPr>
            <a:spLocks noGrp="1"/>
          </p:cNvSpPr>
          <p:nvPr>
            <p:ph type="sldNum" sz="quarter" idx="12"/>
          </p:nvPr>
        </p:nvSpPr>
        <p:spPr>
          <a:xfrm>
            <a:off x="146050" y="6208713"/>
            <a:ext cx="457200" cy="457200"/>
          </a:xfrm>
        </p:spPr>
        <p:txBody>
          <a:bodyPr/>
          <a:lstStyle>
            <a:lvl1pPr>
              <a:defRPr smtClean="0"/>
            </a:lvl1pPr>
          </a:lstStyle>
          <a:p>
            <a:pPr>
              <a:defRPr/>
            </a:pPr>
            <a:fld id="{7D115D21-142A-D04F-9653-59DDBDBC1574}" type="slidenum">
              <a:rPr lang="tr-TR"/>
              <a:pPr>
                <a:defRPr/>
              </a:pPr>
              <a:t>‹#›</a:t>
            </a:fld>
            <a:endParaRPr lang="tr-TR"/>
          </a:p>
        </p:txBody>
      </p:sp>
    </p:spTree>
    <p:extLst>
      <p:ext uri="{BB962C8B-B14F-4D97-AF65-F5344CB8AC3E}">
        <p14:creationId xmlns:p14="http://schemas.microsoft.com/office/powerpoint/2010/main" val="301447121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9" name="İçerik Yer Tutucusu 8"/>
          <p:cNvSpPr>
            <a:spLocks noGrp="1"/>
          </p:cNvSpPr>
          <p:nvPr>
            <p:ph sz="quarter" idx="1"/>
          </p:nvPr>
        </p:nvSpPr>
        <p:spPr>
          <a:xfrm>
            <a:off x="914400" y="1447800"/>
            <a:ext cx="374904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İçerik Yer Tutucusu 10"/>
          <p:cNvSpPr>
            <a:spLocks noGrp="1"/>
          </p:cNvSpPr>
          <p:nvPr>
            <p:ph sz="quarter" idx="2"/>
          </p:nvPr>
        </p:nvSpPr>
        <p:spPr>
          <a:xfrm>
            <a:off x="4933950" y="1447800"/>
            <a:ext cx="374904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13"/>
          <p:cNvSpPr>
            <a:spLocks noGrp="1"/>
          </p:cNvSpPr>
          <p:nvPr>
            <p:ph type="dt" sz="half" idx="10"/>
          </p:nvPr>
        </p:nvSpPr>
        <p:spPr/>
        <p:txBody>
          <a:bodyPr/>
          <a:lstStyle>
            <a:lvl1pPr>
              <a:defRPr/>
            </a:lvl1pPr>
          </a:lstStyle>
          <a:p>
            <a:pPr>
              <a:defRPr/>
            </a:pPr>
            <a:fld id="{8BC27477-DA1C-D047-A020-29EEFCF5B111}" type="datetime1">
              <a:rPr lang="tr-TR"/>
              <a:pPr>
                <a:defRPr/>
              </a:pPr>
              <a:t>17.2.2014</a:t>
            </a:fld>
            <a:endParaRPr lang="tr-TR"/>
          </a:p>
        </p:txBody>
      </p:sp>
      <p:sp>
        <p:nvSpPr>
          <p:cNvPr id="6" name="Altbilgi Yer Tutucusu 2"/>
          <p:cNvSpPr>
            <a:spLocks noGrp="1"/>
          </p:cNvSpPr>
          <p:nvPr>
            <p:ph type="ftr" sz="quarter" idx="11"/>
          </p:nvPr>
        </p:nvSpPr>
        <p:spPr/>
        <p:txBody>
          <a:bodyPr/>
          <a:lstStyle>
            <a:lvl1pPr>
              <a:defRPr/>
            </a:lvl1pPr>
          </a:lstStyle>
          <a:p>
            <a:pPr>
              <a:defRPr/>
            </a:pPr>
            <a:endParaRPr lang="tr-TR"/>
          </a:p>
        </p:txBody>
      </p:sp>
      <p:sp>
        <p:nvSpPr>
          <p:cNvPr id="7" name="Slayt Numarası Yer Tutucusu 22"/>
          <p:cNvSpPr>
            <a:spLocks noGrp="1"/>
          </p:cNvSpPr>
          <p:nvPr>
            <p:ph type="sldNum" sz="quarter" idx="12"/>
          </p:nvPr>
        </p:nvSpPr>
        <p:spPr/>
        <p:txBody>
          <a:bodyPr/>
          <a:lstStyle>
            <a:lvl1pPr>
              <a:defRPr/>
            </a:lvl1pPr>
          </a:lstStyle>
          <a:p>
            <a:pPr>
              <a:defRPr/>
            </a:pPr>
            <a:fld id="{DF3974C7-9721-3742-9F26-B26FEB37141B}" type="slidenum">
              <a:rPr lang="tr-TR"/>
              <a:pPr>
                <a:defRPr/>
              </a:pPr>
              <a:t>‹#›</a:t>
            </a:fld>
            <a:endParaRPr lang="tr-TR"/>
          </a:p>
        </p:txBody>
      </p:sp>
    </p:spTree>
    <p:extLst>
      <p:ext uri="{BB962C8B-B14F-4D97-AF65-F5344CB8AC3E}">
        <p14:creationId xmlns:p14="http://schemas.microsoft.com/office/powerpoint/2010/main" val="3603968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914400" y="273050"/>
            <a:ext cx="7772400" cy="1143000"/>
          </a:xfrm>
        </p:spPr>
        <p:txBody>
          <a:bodyPr/>
          <a:lstStyle>
            <a:lvl1pPr>
              <a:defRPr/>
            </a:lvl1pPr>
          </a:lstStyle>
          <a:p>
            <a:r>
              <a:rPr lang="tr-TR" smtClean="0"/>
              <a:t>Asıl başlık stili için tıklatın</a:t>
            </a:r>
            <a:endParaRPr lang="en-US"/>
          </a:p>
        </p:txBody>
      </p:sp>
      <p:sp>
        <p:nvSpPr>
          <p:cNvPr id="3" name="Metin Yer Tutucusu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Metin Yer Tutucusu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11" name="İçerik Yer Tutucusu 10"/>
          <p:cNvSpPr>
            <a:spLocks noGrp="1"/>
          </p:cNvSpPr>
          <p:nvPr>
            <p:ph sz="half" idx="2"/>
          </p:nvPr>
        </p:nvSpPr>
        <p:spPr>
          <a:xfrm>
            <a:off x="914400" y="2247900"/>
            <a:ext cx="3733800" cy="3886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İçerik Yer Tutucusu 12"/>
          <p:cNvSpPr>
            <a:spLocks noGrp="1"/>
          </p:cNvSpPr>
          <p:nvPr>
            <p:ph sz="half" idx="4"/>
          </p:nvPr>
        </p:nvSpPr>
        <p:spPr>
          <a:xfrm>
            <a:off x="4953000" y="2247900"/>
            <a:ext cx="3733800" cy="3886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13"/>
          <p:cNvSpPr>
            <a:spLocks noGrp="1"/>
          </p:cNvSpPr>
          <p:nvPr>
            <p:ph type="dt" sz="half" idx="10"/>
          </p:nvPr>
        </p:nvSpPr>
        <p:spPr/>
        <p:txBody>
          <a:bodyPr/>
          <a:lstStyle>
            <a:lvl1pPr>
              <a:defRPr/>
            </a:lvl1pPr>
          </a:lstStyle>
          <a:p>
            <a:pPr>
              <a:defRPr/>
            </a:pPr>
            <a:fld id="{BDAB6F09-B9B1-AD41-BE5F-30502FDADEAB}" type="datetime1">
              <a:rPr lang="tr-TR"/>
              <a:pPr>
                <a:defRPr/>
              </a:pPr>
              <a:t>17.2.2014</a:t>
            </a:fld>
            <a:endParaRPr lang="tr-TR"/>
          </a:p>
        </p:txBody>
      </p:sp>
      <p:sp>
        <p:nvSpPr>
          <p:cNvPr id="8" name="Altbilgi Yer Tutucusu 2"/>
          <p:cNvSpPr>
            <a:spLocks noGrp="1"/>
          </p:cNvSpPr>
          <p:nvPr>
            <p:ph type="ftr" sz="quarter" idx="11"/>
          </p:nvPr>
        </p:nvSpPr>
        <p:spPr/>
        <p:txBody>
          <a:bodyPr/>
          <a:lstStyle>
            <a:lvl1pPr>
              <a:defRPr/>
            </a:lvl1pPr>
          </a:lstStyle>
          <a:p>
            <a:pPr>
              <a:defRPr/>
            </a:pPr>
            <a:endParaRPr lang="tr-TR"/>
          </a:p>
        </p:txBody>
      </p:sp>
      <p:sp>
        <p:nvSpPr>
          <p:cNvPr id="9" name="Slayt Numarası Yer Tutucusu 22"/>
          <p:cNvSpPr>
            <a:spLocks noGrp="1"/>
          </p:cNvSpPr>
          <p:nvPr>
            <p:ph type="sldNum" sz="quarter" idx="12"/>
          </p:nvPr>
        </p:nvSpPr>
        <p:spPr/>
        <p:txBody>
          <a:bodyPr/>
          <a:lstStyle>
            <a:lvl1pPr>
              <a:defRPr/>
            </a:lvl1pPr>
          </a:lstStyle>
          <a:p>
            <a:pPr>
              <a:defRPr/>
            </a:pPr>
            <a:fld id="{7D56026B-CB9C-2842-A50F-EED076B606BE}" type="slidenum">
              <a:rPr lang="tr-TR"/>
              <a:pPr>
                <a:defRPr/>
              </a:pPr>
              <a:t>‹#›</a:t>
            </a:fld>
            <a:endParaRPr lang="tr-TR"/>
          </a:p>
        </p:txBody>
      </p:sp>
    </p:spTree>
    <p:extLst>
      <p:ext uri="{BB962C8B-B14F-4D97-AF65-F5344CB8AC3E}">
        <p14:creationId xmlns:p14="http://schemas.microsoft.com/office/powerpoint/2010/main" val="2299937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Veri Yer Tutucusu 13"/>
          <p:cNvSpPr>
            <a:spLocks noGrp="1"/>
          </p:cNvSpPr>
          <p:nvPr>
            <p:ph type="dt" sz="half" idx="10"/>
          </p:nvPr>
        </p:nvSpPr>
        <p:spPr/>
        <p:txBody>
          <a:bodyPr/>
          <a:lstStyle>
            <a:lvl1pPr>
              <a:defRPr/>
            </a:lvl1pPr>
          </a:lstStyle>
          <a:p>
            <a:pPr>
              <a:defRPr/>
            </a:pPr>
            <a:fld id="{EE27389D-DF2C-1741-85BB-4A3B65C1B19C}" type="datetime1">
              <a:rPr lang="tr-TR"/>
              <a:pPr>
                <a:defRPr/>
              </a:pPr>
              <a:t>17.2.2014</a:t>
            </a:fld>
            <a:endParaRPr lang="tr-TR"/>
          </a:p>
        </p:txBody>
      </p:sp>
      <p:sp>
        <p:nvSpPr>
          <p:cNvPr id="4" name="Altbilgi Yer Tutucusu 2"/>
          <p:cNvSpPr>
            <a:spLocks noGrp="1"/>
          </p:cNvSpPr>
          <p:nvPr>
            <p:ph type="ftr" sz="quarter" idx="11"/>
          </p:nvPr>
        </p:nvSpPr>
        <p:spPr/>
        <p:txBody>
          <a:bodyPr/>
          <a:lstStyle>
            <a:lvl1pPr>
              <a:defRPr/>
            </a:lvl1pPr>
          </a:lstStyle>
          <a:p>
            <a:pPr>
              <a:defRPr/>
            </a:pPr>
            <a:endParaRPr lang="tr-TR"/>
          </a:p>
        </p:txBody>
      </p:sp>
      <p:sp>
        <p:nvSpPr>
          <p:cNvPr id="5" name="Slayt Numarası Yer Tutucusu 22"/>
          <p:cNvSpPr>
            <a:spLocks noGrp="1"/>
          </p:cNvSpPr>
          <p:nvPr>
            <p:ph type="sldNum" sz="quarter" idx="12"/>
          </p:nvPr>
        </p:nvSpPr>
        <p:spPr/>
        <p:txBody>
          <a:bodyPr/>
          <a:lstStyle>
            <a:lvl1pPr>
              <a:defRPr/>
            </a:lvl1pPr>
          </a:lstStyle>
          <a:p>
            <a:pPr>
              <a:defRPr/>
            </a:pPr>
            <a:fld id="{E43DFCAB-6279-3845-A223-77A9057A9AF3}" type="slidenum">
              <a:rPr lang="tr-TR"/>
              <a:pPr>
                <a:defRPr/>
              </a:pPr>
              <a:t>‹#›</a:t>
            </a:fld>
            <a:endParaRPr lang="tr-TR"/>
          </a:p>
        </p:txBody>
      </p:sp>
    </p:spTree>
    <p:extLst>
      <p:ext uri="{BB962C8B-B14F-4D97-AF65-F5344CB8AC3E}">
        <p14:creationId xmlns:p14="http://schemas.microsoft.com/office/powerpoint/2010/main" val="1463503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3"/>
          <p:cNvSpPr>
            <a:spLocks noGrp="1"/>
          </p:cNvSpPr>
          <p:nvPr>
            <p:ph type="dt" sz="half" idx="10"/>
          </p:nvPr>
        </p:nvSpPr>
        <p:spPr/>
        <p:txBody>
          <a:bodyPr/>
          <a:lstStyle>
            <a:lvl1pPr>
              <a:defRPr/>
            </a:lvl1pPr>
          </a:lstStyle>
          <a:p>
            <a:pPr>
              <a:defRPr/>
            </a:pPr>
            <a:fld id="{80CC9C1F-DE2A-5141-9FC5-94C0579D95FF}" type="datetime1">
              <a:rPr lang="tr-TR"/>
              <a:pPr>
                <a:defRPr/>
              </a:pPr>
              <a:t>17.2.2014</a:t>
            </a:fld>
            <a:endParaRPr lang="tr-TR"/>
          </a:p>
        </p:txBody>
      </p:sp>
      <p:sp>
        <p:nvSpPr>
          <p:cNvPr id="3" name="Altbilgi Yer Tutucusu 2"/>
          <p:cNvSpPr>
            <a:spLocks noGrp="1"/>
          </p:cNvSpPr>
          <p:nvPr>
            <p:ph type="ftr" sz="quarter" idx="11"/>
          </p:nvPr>
        </p:nvSpPr>
        <p:spPr/>
        <p:txBody>
          <a:bodyPr/>
          <a:lstStyle>
            <a:lvl1pPr>
              <a:defRPr/>
            </a:lvl1pPr>
          </a:lstStyle>
          <a:p>
            <a:pPr>
              <a:defRPr/>
            </a:pPr>
            <a:endParaRPr lang="tr-TR"/>
          </a:p>
        </p:txBody>
      </p:sp>
      <p:sp>
        <p:nvSpPr>
          <p:cNvPr id="4" name="Slayt Numarası Yer Tutucusu 22"/>
          <p:cNvSpPr>
            <a:spLocks noGrp="1"/>
          </p:cNvSpPr>
          <p:nvPr>
            <p:ph type="sldNum" sz="quarter" idx="12"/>
          </p:nvPr>
        </p:nvSpPr>
        <p:spPr/>
        <p:txBody>
          <a:bodyPr/>
          <a:lstStyle>
            <a:lvl1pPr>
              <a:defRPr/>
            </a:lvl1pPr>
          </a:lstStyle>
          <a:p>
            <a:pPr>
              <a:defRPr/>
            </a:pPr>
            <a:fld id="{17C030ED-FA32-5941-8EAA-A8FBA8636455}" type="slidenum">
              <a:rPr lang="tr-TR"/>
              <a:pPr>
                <a:defRPr/>
              </a:pPr>
              <a:t>‹#›</a:t>
            </a:fld>
            <a:endParaRPr lang="tr-TR"/>
          </a:p>
        </p:txBody>
      </p:sp>
    </p:spTree>
    <p:extLst>
      <p:ext uri="{BB962C8B-B14F-4D97-AF65-F5344CB8AC3E}">
        <p14:creationId xmlns:p14="http://schemas.microsoft.com/office/powerpoint/2010/main" val="3537052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5" name="Dikdörtgen 10"/>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6" name="Yuvarlatılmış Dikdörtgen 11"/>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2" name="Başlık 1"/>
          <p:cNvSpPr>
            <a:spLocks noGrp="1"/>
          </p:cNvSpPr>
          <p:nvPr>
            <p:ph type="title"/>
          </p:nvPr>
        </p:nvSpPr>
        <p:spPr>
          <a:xfrm>
            <a:off x="914400" y="273050"/>
            <a:ext cx="7772400" cy="1143000"/>
          </a:xfrm>
        </p:spPr>
        <p:txBody>
          <a:bodyPr/>
          <a:lstStyle>
            <a:lvl1pPr algn="l">
              <a:buNone/>
              <a:defRPr sz="4000" b="0"/>
            </a:lvl1pPr>
          </a:lstStyle>
          <a:p>
            <a:r>
              <a:rPr lang="tr-TR" smtClean="0"/>
              <a:t>Asıl başlık stili için tıklatın</a:t>
            </a:r>
            <a:endParaRPr lang="en-US"/>
          </a:p>
        </p:txBody>
      </p:sp>
      <p:sp>
        <p:nvSpPr>
          <p:cNvPr id="3" name="Metin Yer Tutucusu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11" name="İçerik Yer Tutucusu 10"/>
          <p:cNvSpPr>
            <a:spLocks noGrp="1"/>
          </p:cNvSpPr>
          <p:nvPr>
            <p:ph sz="quarter" idx="1"/>
          </p:nvPr>
        </p:nvSpPr>
        <p:spPr>
          <a:xfrm>
            <a:off x="2971800" y="1600200"/>
            <a:ext cx="5715000" cy="4495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4"/>
          <p:cNvSpPr>
            <a:spLocks noGrp="1"/>
          </p:cNvSpPr>
          <p:nvPr>
            <p:ph type="dt" sz="half" idx="10"/>
          </p:nvPr>
        </p:nvSpPr>
        <p:spPr/>
        <p:txBody>
          <a:bodyPr/>
          <a:lstStyle>
            <a:lvl1pPr>
              <a:defRPr smtClean="0"/>
            </a:lvl1pPr>
          </a:lstStyle>
          <a:p>
            <a:pPr>
              <a:defRPr/>
            </a:pPr>
            <a:fld id="{90003D54-8D4E-A648-96DA-99AEBDB2D05D}" type="datetime1">
              <a:rPr lang="tr-TR"/>
              <a:pPr>
                <a:defRPr/>
              </a:pPr>
              <a:t>17.2.2014</a:t>
            </a:fld>
            <a:endParaRPr lang="tr-TR"/>
          </a:p>
        </p:txBody>
      </p:sp>
      <p:sp>
        <p:nvSpPr>
          <p:cNvPr id="8" name="Altbilgi Yer Tutucusu 5"/>
          <p:cNvSpPr>
            <a:spLocks noGrp="1"/>
          </p:cNvSpPr>
          <p:nvPr>
            <p:ph type="ftr" sz="quarter" idx="11"/>
          </p:nvPr>
        </p:nvSpPr>
        <p:spPr/>
        <p:txBody>
          <a:bodyPr/>
          <a:lstStyle>
            <a:lvl1pPr>
              <a:defRPr/>
            </a:lvl1pPr>
          </a:lstStyle>
          <a:p>
            <a:pPr>
              <a:defRPr/>
            </a:pPr>
            <a:endParaRPr lang="tr-TR"/>
          </a:p>
        </p:txBody>
      </p:sp>
      <p:sp>
        <p:nvSpPr>
          <p:cNvPr id="9" name="Slayt Numarası Yer Tutucusu 6"/>
          <p:cNvSpPr>
            <a:spLocks noGrp="1"/>
          </p:cNvSpPr>
          <p:nvPr>
            <p:ph type="sldNum" sz="quarter" idx="12"/>
          </p:nvPr>
        </p:nvSpPr>
        <p:spPr/>
        <p:txBody>
          <a:bodyPr/>
          <a:lstStyle>
            <a:lvl1pPr>
              <a:defRPr smtClean="0"/>
            </a:lvl1pPr>
          </a:lstStyle>
          <a:p>
            <a:pPr>
              <a:defRPr/>
            </a:pPr>
            <a:fld id="{C8AD4C61-A884-F543-B328-0AD06CFB6908}" type="slidenum">
              <a:rPr lang="tr-TR"/>
              <a:pPr>
                <a:defRPr/>
              </a:pPr>
              <a:t>‹#›</a:t>
            </a:fld>
            <a:endParaRPr lang="tr-TR"/>
          </a:p>
        </p:txBody>
      </p:sp>
    </p:spTree>
    <p:extLst>
      <p:ext uri="{BB962C8B-B14F-4D97-AF65-F5344CB8AC3E}">
        <p14:creationId xmlns:p14="http://schemas.microsoft.com/office/powerpoint/2010/main" val="3076746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5" name="Dikdörtgen 10"/>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Dikdörtgen 11"/>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Dikdörtgen 12"/>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Başlık 1"/>
          <p:cNvSpPr>
            <a:spLocks noGrp="1"/>
          </p:cNvSpPr>
          <p:nvPr>
            <p:ph type="title"/>
          </p:nvPr>
        </p:nvSpPr>
        <p:spPr>
          <a:xfrm>
            <a:off x="914400" y="4900550"/>
            <a:ext cx="7315200" cy="522288"/>
          </a:xfrm>
        </p:spPr>
        <p:txBody>
          <a:bodyPr anchor="ctr">
            <a:noAutofit/>
          </a:bodyPr>
          <a:lstStyle>
            <a:lvl1pPr algn="l">
              <a:buNone/>
              <a:defRPr sz="2800" b="0"/>
            </a:lvl1pPr>
          </a:lstStyle>
          <a:p>
            <a:r>
              <a:rPr lang="tr-TR" smtClean="0"/>
              <a:t>Asıl başlık stili için tıklatın</a:t>
            </a:r>
            <a:endParaRPr lang="en-US"/>
          </a:p>
        </p:txBody>
      </p:sp>
      <p:sp>
        <p:nvSpPr>
          <p:cNvPr id="4" name="Metin Yer Tutucusu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3" name="Resim Yer Tutucusu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8" name="Veri Yer Tutucusu 4"/>
          <p:cNvSpPr>
            <a:spLocks noGrp="1"/>
          </p:cNvSpPr>
          <p:nvPr>
            <p:ph type="dt" sz="half" idx="10"/>
          </p:nvPr>
        </p:nvSpPr>
        <p:spPr/>
        <p:txBody>
          <a:bodyPr/>
          <a:lstStyle>
            <a:lvl1pPr>
              <a:defRPr smtClean="0"/>
            </a:lvl1pPr>
          </a:lstStyle>
          <a:p>
            <a:pPr>
              <a:defRPr/>
            </a:pPr>
            <a:fld id="{1B6F9154-F5FE-8F42-825F-C0C4265944F7}" type="datetime1">
              <a:rPr lang="tr-TR"/>
              <a:pPr>
                <a:defRPr/>
              </a:pPr>
              <a:t>17.2.2014</a:t>
            </a:fld>
            <a:endParaRPr lang="tr-TR"/>
          </a:p>
        </p:txBody>
      </p:sp>
      <p:sp>
        <p:nvSpPr>
          <p:cNvPr id="9" name="Altbilgi Yer Tutucusu 5"/>
          <p:cNvSpPr>
            <a:spLocks noGrp="1"/>
          </p:cNvSpPr>
          <p:nvPr>
            <p:ph type="ftr" sz="quarter" idx="11"/>
          </p:nvPr>
        </p:nvSpPr>
        <p:spPr>
          <a:xfrm>
            <a:off x="914400" y="6172200"/>
            <a:ext cx="3886200" cy="457200"/>
          </a:xfrm>
        </p:spPr>
        <p:txBody>
          <a:bodyPr/>
          <a:lstStyle>
            <a:lvl1pPr>
              <a:defRPr/>
            </a:lvl1pPr>
          </a:lstStyle>
          <a:p>
            <a:pPr>
              <a:defRPr/>
            </a:pPr>
            <a:endParaRPr lang="tr-TR"/>
          </a:p>
        </p:txBody>
      </p:sp>
      <p:sp>
        <p:nvSpPr>
          <p:cNvPr id="10" name="Slayt Numarası Yer Tutucusu 6"/>
          <p:cNvSpPr>
            <a:spLocks noGrp="1"/>
          </p:cNvSpPr>
          <p:nvPr>
            <p:ph type="sldNum" sz="quarter" idx="12"/>
          </p:nvPr>
        </p:nvSpPr>
        <p:spPr>
          <a:xfrm>
            <a:off x="146050" y="6208713"/>
            <a:ext cx="457200" cy="457200"/>
          </a:xfrm>
        </p:spPr>
        <p:txBody>
          <a:bodyPr/>
          <a:lstStyle>
            <a:lvl1pPr>
              <a:defRPr smtClean="0"/>
            </a:lvl1pPr>
          </a:lstStyle>
          <a:p>
            <a:pPr>
              <a:defRPr/>
            </a:pPr>
            <a:fld id="{3C4040F1-55B4-2548-AC43-621E1E8CDF9E}" type="slidenum">
              <a:rPr lang="tr-TR"/>
              <a:pPr>
                <a:defRPr/>
              </a:pPr>
              <a:t>‹#›</a:t>
            </a:fld>
            <a:endParaRPr lang="tr-TR"/>
          </a:p>
        </p:txBody>
      </p:sp>
    </p:spTree>
    <p:extLst>
      <p:ext uri="{BB962C8B-B14F-4D97-AF65-F5344CB8AC3E}">
        <p14:creationId xmlns:p14="http://schemas.microsoft.com/office/powerpoint/2010/main" val="1006907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ikdörtgen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8" name="Yuvarlatılmış Dikdörtgen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1028" name="Başlık Yer Tutucusu 2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91440" numCol="1" anchor="b" anchorCtr="0" compatLnSpc="1">
            <a:prstTxWarp prst="textNoShape">
              <a:avLst/>
            </a:prstTxWarp>
          </a:bodyPr>
          <a:lstStyle/>
          <a:p>
            <a:pPr lvl="0"/>
            <a:r>
              <a:rPr lang="tr-TR"/>
              <a:t>Asıl başlık stili için tıklatın</a:t>
            </a:r>
            <a:endParaRPr lang="en-US"/>
          </a:p>
        </p:txBody>
      </p:sp>
      <p:sp>
        <p:nvSpPr>
          <p:cNvPr id="1029" name="Metin Yer Tutucusu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4" name="Veri Yer Tutucusu 13"/>
          <p:cNvSpPr>
            <a:spLocks noGrp="1"/>
          </p:cNvSpPr>
          <p:nvPr>
            <p:ph type="dt" sz="half" idx="2"/>
          </p:nvPr>
        </p:nvSpPr>
        <p:spPr>
          <a:xfrm>
            <a:off x="6172200" y="6191250"/>
            <a:ext cx="2476500" cy="476250"/>
          </a:xfrm>
          <a:prstGeom prst="rect">
            <a:avLst/>
          </a:prstGeom>
        </p:spPr>
        <p:txBody>
          <a:bodyPr vert="horz" wrap="square" lIns="91440" tIns="45720" rIns="91440" bIns="45720" numCol="1" anchor="ctr" anchorCtr="0" compatLnSpc="1">
            <a:prstTxWarp prst="textNoShape">
              <a:avLst/>
            </a:prstTxWarp>
          </a:bodyPr>
          <a:lstStyle>
            <a:lvl1pPr algn="r">
              <a:defRPr sz="1400" smtClean="0">
                <a:solidFill>
                  <a:schemeClr val="tx2"/>
                </a:solidFill>
                <a:cs typeface="Arial" charset="0"/>
              </a:defRPr>
            </a:lvl1pPr>
          </a:lstStyle>
          <a:p>
            <a:pPr>
              <a:defRPr/>
            </a:pPr>
            <a:fld id="{CACC6B4C-6A9A-4F47-A86D-7FB886BEC6FA}" type="datetime1">
              <a:rPr lang="tr-TR"/>
              <a:pPr>
                <a:defRPr/>
              </a:pPr>
              <a:t>17.2.2014</a:t>
            </a:fld>
            <a:endParaRPr lang="tr-TR"/>
          </a:p>
        </p:txBody>
      </p:sp>
      <p:sp>
        <p:nvSpPr>
          <p:cNvPr id="3" name="Altbilgi Yer Tutucusu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latin typeface="Candara" pitchFamily="34" charset="0"/>
                <a:ea typeface="+mn-ea"/>
                <a:cs typeface="Arial" charset="0"/>
              </a:defRPr>
            </a:lvl1pPr>
          </a:lstStyle>
          <a:p>
            <a:pPr>
              <a:defRPr/>
            </a:pPr>
            <a:endParaRPr lang="tr-TR"/>
          </a:p>
        </p:txBody>
      </p:sp>
      <p:sp>
        <p:nvSpPr>
          <p:cNvPr id="23" name="Slayt Numarası Yer Tutucusu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a:defRPr sz="1400" smtClean="0">
                <a:solidFill>
                  <a:srgbClr val="FFFFFF"/>
                </a:solidFill>
                <a:latin typeface="Franklin Gothic Book" charset="0"/>
                <a:cs typeface="Arial" charset="0"/>
              </a:defRPr>
            </a:lvl1pPr>
          </a:lstStyle>
          <a:p>
            <a:pPr>
              <a:defRPr/>
            </a:pPr>
            <a:fld id="{A6BE52AF-2264-3F4E-9120-D99283BEE647}" type="slidenum">
              <a:rPr lang="tr-TR"/>
              <a:pPr>
                <a:defRPr/>
              </a:pPr>
              <a:t>‹#›</a:t>
            </a:fld>
            <a:endParaRPr lang="tr-TR"/>
          </a:p>
        </p:txBody>
      </p:sp>
      <p:cxnSp>
        <p:nvCxnSpPr>
          <p:cNvPr id="15" name="Düz Bağlayıcı 14"/>
          <p:cNvCxnSpPr>
            <a:cxnSpLocks noChangeShapeType="1"/>
          </p:cNvCxnSpPr>
          <p:nvPr userDrawn="1"/>
        </p:nvCxnSpPr>
        <p:spPr bwMode="auto">
          <a:xfrm>
            <a:off x="395288" y="1125538"/>
            <a:ext cx="8497887" cy="0"/>
          </a:xfrm>
          <a:prstGeom prst="line">
            <a:avLst/>
          </a:prstGeom>
          <a:noFill/>
          <a:ln w="38100">
            <a:solidFill>
              <a:srgbClr val="EB641B"/>
            </a:solidFill>
            <a:round/>
            <a:headEnd/>
            <a:tailEnd/>
          </a:ln>
          <a:effectLst>
            <a:outerShdw blurRad="38100" dist="26940" dir="5400000" algn="t" rotWithShape="0">
              <a:srgbClr val="000000">
                <a:alpha val="50000"/>
              </a:srgbClr>
            </a:outerShdw>
          </a:effectLst>
          <a:extLst>
            <a:ext uri="{909E8E84-426E-40DD-AFC4-6F175D3DCCD1}">
              <a14:hiddenFill xmlns:a14="http://schemas.microsoft.com/office/drawing/2010/main">
                <a:noFill/>
              </a14:hiddenFill>
            </a:ext>
          </a:extLst>
        </p:spPr>
      </p:cxnSp>
      <p:pic>
        <p:nvPicPr>
          <p:cNvPr id="1034" name="Picture 8"/>
          <p:cNvPicPr>
            <a:picLocks noChangeAspect="1" noChangeArrowheads="1"/>
          </p:cNvPicPr>
          <p:nvPr userDrawn="1"/>
        </p:nvPicPr>
        <p:blipFill>
          <a:blip r:embed="rId13" cstate="email">
            <a:extLst>
              <a:ext uri="{28A0092B-C50C-407E-A947-70E740481C1C}">
                <a14:useLocalDpi xmlns:a14="http://schemas.microsoft.com/office/drawing/2010/main" val="0"/>
              </a:ext>
            </a:extLst>
          </a:blip>
          <a:srcRect/>
          <a:stretch>
            <a:fillRect/>
          </a:stretch>
        </p:blipFill>
        <p:spPr bwMode="auto">
          <a:xfrm>
            <a:off x="7577138" y="333375"/>
            <a:ext cx="127952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 bg1="lt1" tx1="dk1" bg2="lt2" tx2="dk2" accent1="accent1" accent2="accent2" accent3="accent3" accent4="accent4" accent5="accent5" accent6="accent6" hlink="hlink" folHlink="folHlink"/>
  <p:sldLayoutIdLst>
    <p:sldLayoutId id="2147483811" r:id="rId1"/>
    <p:sldLayoutId id="2147483804" r:id="rId2"/>
    <p:sldLayoutId id="2147483812" r:id="rId3"/>
    <p:sldLayoutId id="2147483805" r:id="rId4"/>
    <p:sldLayoutId id="2147483806" r:id="rId5"/>
    <p:sldLayoutId id="2147483807" r:id="rId6"/>
    <p:sldLayoutId id="2147483808" r:id="rId7"/>
    <p:sldLayoutId id="2147483813" r:id="rId8"/>
    <p:sldLayoutId id="2147483814" r:id="rId9"/>
    <p:sldLayoutId id="2147483809" r:id="rId10"/>
    <p:sldLayoutId id="2147483810" r:id="rId11"/>
  </p:sldLayoutIdLst>
  <p:hf hdr="0" ftr="0"/>
  <p:txStyles>
    <p:titleStyle>
      <a:lvl1pPr algn="l" rtl="0" eaLnBrk="0" fontAlgn="base" hangingPunct="0">
        <a:spcBef>
          <a:spcPct val="0"/>
        </a:spcBef>
        <a:spcAft>
          <a:spcPct val="0"/>
        </a:spcAft>
        <a:defRPr sz="4000" kern="12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Franklin Gothic Book" pitchFamily="34"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Franklin Gothic Book" pitchFamily="34"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Franklin Gothic Book" pitchFamily="34"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Franklin Gothic Book" pitchFamily="34"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charset="0"/>
        <a:buChar char=""/>
        <a:defRPr sz="2600" kern="1200">
          <a:solidFill>
            <a:schemeClr val="tx1"/>
          </a:solidFill>
          <a:latin typeface="+mn-lt"/>
          <a:ea typeface="ＭＳ Ｐゴシック" charset="0"/>
          <a:cs typeface="ＭＳ Ｐゴシック" charset="0"/>
        </a:defRPr>
      </a:lvl1pPr>
      <a:lvl2pPr marL="547688" indent="-228600" algn="l" rtl="0" eaLnBrk="0" fontAlgn="base" hangingPunct="0">
        <a:spcBef>
          <a:spcPts val="375"/>
        </a:spcBef>
        <a:spcAft>
          <a:spcPct val="0"/>
        </a:spcAft>
        <a:buClr>
          <a:schemeClr val="accent2"/>
        </a:buClr>
        <a:buSzPct val="85000"/>
        <a:buFont typeface="Wingdings 2" charset="0"/>
        <a:buChar char=""/>
        <a:defRPr sz="2400" kern="1200">
          <a:solidFill>
            <a:schemeClr val="tx1"/>
          </a:solidFill>
          <a:latin typeface="+mn-lt"/>
          <a:ea typeface="ＭＳ Ｐゴシック" charset="0"/>
          <a:cs typeface="+mn-cs"/>
        </a:defRPr>
      </a:lvl2pPr>
      <a:lvl3pPr marL="822325" indent="-228600" algn="l" rtl="0" eaLnBrk="0" fontAlgn="base" hangingPunct="0">
        <a:spcBef>
          <a:spcPts val="375"/>
        </a:spcBef>
        <a:spcAft>
          <a:spcPct val="0"/>
        </a:spcAft>
        <a:buClr>
          <a:srgbClr val="ADCEDC"/>
        </a:buClr>
        <a:buSzPct val="85000"/>
        <a:buFont typeface="Wingdings 2" charset="0"/>
        <a:buChar char=""/>
        <a:defRPr sz="2000" kern="1200">
          <a:solidFill>
            <a:schemeClr val="tx1"/>
          </a:solidFill>
          <a:latin typeface="+mn-lt"/>
          <a:ea typeface="ＭＳ Ｐゴシック" charset="0"/>
          <a:cs typeface="+mn-cs"/>
        </a:defRPr>
      </a:lvl3pPr>
      <a:lvl4pPr marL="1096963" indent="-228600" algn="l" rtl="0" eaLnBrk="0" fontAlgn="base" hangingPunct="0">
        <a:spcBef>
          <a:spcPts val="375"/>
        </a:spcBef>
        <a:spcAft>
          <a:spcPct val="0"/>
        </a:spcAft>
        <a:buClr>
          <a:srgbClr val="EB641B"/>
        </a:buClr>
        <a:buSzPct val="80000"/>
        <a:buFont typeface="Wingdings 2" charset="0"/>
        <a:buChar char=""/>
        <a:defRPr sz="2000" kern="1200">
          <a:solidFill>
            <a:schemeClr val="tx1"/>
          </a:solidFill>
          <a:latin typeface="+mn-lt"/>
          <a:ea typeface="ＭＳ Ｐゴシック" charset="0"/>
          <a:cs typeface="+mn-cs"/>
        </a:defRPr>
      </a:lvl4pPr>
      <a:lvl5pPr marL="1371600" indent="-228600" algn="l" rtl="0" eaLnBrk="0" fontAlgn="base" hangingPunct="0">
        <a:spcBef>
          <a:spcPts val="375"/>
        </a:spcBef>
        <a:spcAft>
          <a:spcPct val="0"/>
        </a:spcAft>
        <a:buClr>
          <a:srgbClr val="EB641B"/>
        </a:buClr>
        <a:buChar char="o"/>
        <a:defRPr sz="2000" kern="1200">
          <a:solidFill>
            <a:schemeClr val="tx1"/>
          </a:solidFill>
          <a:latin typeface="+mn-lt"/>
          <a:ea typeface="ＭＳ Ｐゴシック" charset="0"/>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png"/><Relationship Id="rId3" Type="http://schemas.openxmlformats.org/officeDocument/2006/relationships/diagramData" Target="../diagrams/data10.xml"/><Relationship Id="rId7" Type="http://schemas.microsoft.com/office/2007/relationships/diagramDrawing" Target="../diagrams/drawing10.xml"/><Relationship Id="rId12"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image" Target="../media/image14.png"/><Relationship Id="rId5" Type="http://schemas.openxmlformats.org/officeDocument/2006/relationships/diagramQuickStyle" Target="../diagrams/quickStyle10.xml"/><Relationship Id="rId10" Type="http://schemas.openxmlformats.org/officeDocument/2006/relationships/image" Target="../media/image13.png"/><Relationship Id="rId4" Type="http://schemas.openxmlformats.org/officeDocument/2006/relationships/diagramLayout" Target="../diagrams/layout10.xml"/><Relationship Id="rId9" Type="http://schemas.openxmlformats.org/officeDocument/2006/relationships/image" Target="../media/image12.jpeg"/><Relationship Id="rId1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resimler/ar-ge.jp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Layout" Target="../diagrams/layout3.xml"/><Relationship Id="rId7" Type="http://schemas.openxmlformats.org/officeDocument/2006/relationships/image" Target="../media/image8.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hyperlink" Target="http://www.google.com.tr/imgres?imgurl=http://yerlimaliyurdunmali.files.wordpress.com/2008/09/truva-ati.jpg&amp;imgrefurl=http://yerlimaliyurdunmali.wordpress.com/2008/09/22/yabanci-sermayetruva-ati-mi/&amp;h=599&amp;w=800&amp;sz=114&amp;tbnid=fYD_qsr61qWfdM:&amp;tbnh=107&amp;tbnw=143&amp;prev=/images?q=Truva+at%C4%B1+resim&amp;hl=tr&amp;usg=__FJCzEdhVX6rnbvZvCNFmsUNshSQ=&amp;ei=NkG-S5SSHs-d-AbNwKTTCA&amp;sa=X&amp;oi=image_result&amp;resnum=1&amp;ct=image&amp;ved=0CAYQ9QEwAA" TargetMode="Externa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716838" y="141288"/>
            <a:ext cx="1176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338"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6863" y="260350"/>
            <a:ext cx="9620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268538" y="179388"/>
            <a:ext cx="4535487" cy="274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 name="Dikdörtgen 2"/>
          <p:cNvSpPr/>
          <p:nvPr/>
        </p:nvSpPr>
        <p:spPr>
          <a:xfrm>
            <a:off x="1544808" y="3873242"/>
            <a:ext cx="6054414" cy="58477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r-TR" sz="3200" b="1" spc="50" dirty="0" smtClean="0">
                <a:ln w="11430"/>
                <a:effectLst>
                  <a:outerShdw blurRad="76200" dist="50800" dir="5400000" algn="tl" rotWithShape="0">
                    <a:srgbClr val="000000">
                      <a:alpha val="65000"/>
                    </a:srgbClr>
                  </a:outerShdw>
                </a:effectLst>
                <a:latin typeface="Arial" pitchFamily="34" charset="0"/>
                <a:ea typeface="+mn-ea"/>
                <a:cs typeface="Arial" pitchFamily="34" charset="0"/>
              </a:rPr>
              <a:t>‘‘21. Yüzyıl Eğitimine Doğru’’ </a:t>
            </a:r>
            <a:endParaRPr lang="tr-TR" sz="3200" b="1" spc="50" dirty="0">
              <a:ln w="11430"/>
              <a:effectLst>
                <a:outerShdw blurRad="76200" dist="50800" dir="5400000" algn="tl" rotWithShape="0">
                  <a:srgbClr val="000000">
                    <a:alpha val="65000"/>
                  </a:srgbClr>
                </a:outerShdw>
              </a:effectLst>
              <a:latin typeface="Arial" pitchFamily="34" charset="0"/>
              <a:ea typeface="+mn-ea"/>
              <a:cs typeface="Arial" pitchFamily="34" charset="0"/>
            </a:endParaRPr>
          </a:p>
        </p:txBody>
      </p:sp>
    </p:spTree>
    <p:extLst>
      <p:ext uri="{BB962C8B-B14F-4D97-AF65-F5344CB8AC3E}">
        <p14:creationId xmlns:p14="http://schemas.microsoft.com/office/powerpoint/2010/main" val="17773043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797193319"/>
              </p:ext>
            </p:extLst>
          </p:nvPr>
        </p:nvGraphicFramePr>
        <p:xfrm>
          <a:off x="971600" y="1412776"/>
          <a:ext cx="7416824"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Başlık 2"/>
          <p:cNvSpPr txBox="1">
            <a:spLocks/>
          </p:cNvSpPr>
          <p:nvPr/>
        </p:nvSpPr>
        <p:spPr bwMode="auto">
          <a:xfrm>
            <a:off x="323850" y="404813"/>
            <a:ext cx="69119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91440" anchor="b"/>
          <a:lstStyle>
            <a:lvl1pPr eaLnBrk="0" hangingPunct="0">
              <a:defRPr>
                <a:solidFill>
                  <a:schemeClr val="tx1"/>
                </a:solidFill>
                <a:latin typeface="Candara" charset="0"/>
                <a:ea typeface="ＭＳ Ｐゴシック" charset="0"/>
                <a:cs typeface="Arial" charset="0"/>
              </a:defRPr>
            </a:lvl1pPr>
            <a:lvl2pPr marL="742950" indent="-285750" eaLnBrk="0" hangingPunct="0">
              <a:defRPr>
                <a:solidFill>
                  <a:schemeClr val="tx1"/>
                </a:solidFill>
                <a:latin typeface="Candara" charset="0"/>
                <a:ea typeface="Arial" charset="0"/>
                <a:cs typeface="Arial" charset="0"/>
              </a:defRPr>
            </a:lvl2pPr>
            <a:lvl3pPr marL="1143000" indent="-228600" eaLnBrk="0" hangingPunct="0">
              <a:defRPr>
                <a:solidFill>
                  <a:schemeClr val="tx1"/>
                </a:solidFill>
                <a:latin typeface="Candara" charset="0"/>
                <a:ea typeface="Arial" charset="0"/>
                <a:cs typeface="Arial" charset="0"/>
              </a:defRPr>
            </a:lvl3pPr>
            <a:lvl4pPr marL="1600200" indent="-228600" eaLnBrk="0" hangingPunct="0">
              <a:defRPr>
                <a:solidFill>
                  <a:schemeClr val="tx1"/>
                </a:solidFill>
                <a:latin typeface="Candara" charset="0"/>
                <a:ea typeface="Arial" charset="0"/>
                <a:cs typeface="Arial" charset="0"/>
              </a:defRPr>
            </a:lvl4pPr>
            <a:lvl5pPr marL="2057400" indent="-228600" eaLnBrk="0" hangingPunct="0">
              <a:defRPr>
                <a:solidFill>
                  <a:schemeClr val="tx1"/>
                </a:solidFill>
                <a:latin typeface="Candara" charset="0"/>
                <a:ea typeface="Arial" charset="0"/>
                <a:cs typeface="Arial" charset="0"/>
              </a:defRPr>
            </a:lvl5pPr>
            <a:lvl6pPr marL="2514600" indent="-228600" eaLnBrk="0" fontAlgn="base" hangingPunct="0">
              <a:spcBef>
                <a:spcPct val="0"/>
              </a:spcBef>
              <a:spcAft>
                <a:spcPct val="0"/>
              </a:spcAft>
              <a:defRPr>
                <a:solidFill>
                  <a:schemeClr val="tx1"/>
                </a:solidFill>
                <a:latin typeface="Candara" charset="0"/>
                <a:ea typeface="Arial" charset="0"/>
                <a:cs typeface="Arial" charset="0"/>
              </a:defRPr>
            </a:lvl6pPr>
            <a:lvl7pPr marL="2971800" indent="-228600" eaLnBrk="0" fontAlgn="base" hangingPunct="0">
              <a:spcBef>
                <a:spcPct val="0"/>
              </a:spcBef>
              <a:spcAft>
                <a:spcPct val="0"/>
              </a:spcAft>
              <a:defRPr>
                <a:solidFill>
                  <a:schemeClr val="tx1"/>
                </a:solidFill>
                <a:latin typeface="Candara" charset="0"/>
                <a:ea typeface="Arial" charset="0"/>
                <a:cs typeface="Arial" charset="0"/>
              </a:defRPr>
            </a:lvl7pPr>
            <a:lvl8pPr marL="3429000" indent="-228600" eaLnBrk="0" fontAlgn="base" hangingPunct="0">
              <a:spcBef>
                <a:spcPct val="0"/>
              </a:spcBef>
              <a:spcAft>
                <a:spcPct val="0"/>
              </a:spcAft>
              <a:defRPr>
                <a:solidFill>
                  <a:schemeClr val="tx1"/>
                </a:solidFill>
                <a:latin typeface="Candara" charset="0"/>
                <a:ea typeface="Arial" charset="0"/>
                <a:cs typeface="Arial" charset="0"/>
              </a:defRPr>
            </a:lvl8pPr>
            <a:lvl9pPr marL="3886200" indent="-228600" eaLnBrk="0" fontAlgn="base" hangingPunct="0">
              <a:spcBef>
                <a:spcPct val="0"/>
              </a:spcBef>
              <a:spcAft>
                <a:spcPct val="0"/>
              </a:spcAft>
              <a:defRPr>
                <a:solidFill>
                  <a:schemeClr val="tx1"/>
                </a:solidFill>
                <a:latin typeface="Candara" charset="0"/>
                <a:ea typeface="Arial" charset="0"/>
                <a:cs typeface="Arial" charset="0"/>
              </a:defRPr>
            </a:lvl9pPr>
          </a:lstStyle>
          <a:p>
            <a:pPr eaLnBrk="1" hangingPunct="1">
              <a:defRPr/>
            </a:pPr>
            <a:r>
              <a:rPr lang="tr-TR" sz="2400" b="1" dirty="0" smtClean="0">
                <a:solidFill>
                  <a:srgbClr val="0070C0"/>
                </a:solidFill>
                <a:effectLst>
                  <a:outerShdw blurRad="38100" dist="38100" dir="2700000" algn="tl">
                    <a:srgbClr val="DDDDDD"/>
                  </a:outerShdw>
                </a:effectLst>
                <a:latin typeface="Calibri" charset="0"/>
                <a:cs typeface="Calibri" charset="0"/>
              </a:rPr>
              <a:t>Donanım ve Yazılım Altyapısı Bileşeni</a:t>
            </a:r>
            <a:endParaRPr lang="en-US" sz="2400" b="1" dirty="0" smtClean="0">
              <a:solidFill>
                <a:srgbClr val="0070C0"/>
              </a:solidFill>
              <a:effectLst>
                <a:outerShdw blurRad="38100" dist="38100" dir="2700000" algn="tl">
                  <a:srgbClr val="DDDDDD"/>
                </a:outerShdw>
              </a:effectLst>
              <a:latin typeface="Calibri" charset="0"/>
              <a:cs typeface="Calibri" charset="0"/>
            </a:endParaRPr>
          </a:p>
        </p:txBody>
      </p:sp>
    </p:spTree>
    <p:extLst>
      <p:ext uri="{BB962C8B-B14F-4D97-AF65-F5344CB8AC3E}">
        <p14:creationId xmlns:p14="http://schemas.microsoft.com/office/powerpoint/2010/main" val="33280788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251520" y="1550402"/>
            <a:ext cx="8640960" cy="1446550"/>
          </a:xfrm>
          <a:prstGeom prst="rect">
            <a:avLst/>
          </a:prstGeom>
          <a:noFill/>
        </p:spPr>
        <p:txBody>
          <a:bodyPr>
            <a:spAutoFit/>
          </a:bodyPr>
          <a:lstStyle/>
          <a:p>
            <a:pPr algn="ctr">
              <a:defRPr/>
            </a:pPr>
            <a:r>
              <a:rPr lang="tr-TR"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ndara" pitchFamily="34" charset="0"/>
                <a:ea typeface="+mn-ea"/>
                <a:cs typeface="Arial" charset="0"/>
              </a:rPr>
              <a:t>e-İÇERİKLERİN SAĞLANMASI ve YÖNETİLMESİ BİLEŞENİ</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05983907"/>
              </p:ext>
            </p:extLst>
          </p:nvPr>
        </p:nvGraphicFramePr>
        <p:xfrm>
          <a:off x="611560" y="1196752"/>
          <a:ext cx="7704856"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Başlık 2"/>
          <p:cNvSpPr txBox="1">
            <a:spLocks/>
          </p:cNvSpPr>
          <p:nvPr/>
        </p:nvSpPr>
        <p:spPr bwMode="auto">
          <a:xfrm>
            <a:off x="323850" y="404813"/>
            <a:ext cx="69119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91440" anchor="b"/>
          <a:lstStyle>
            <a:lvl1pPr eaLnBrk="0" hangingPunct="0">
              <a:defRPr>
                <a:solidFill>
                  <a:schemeClr val="tx1"/>
                </a:solidFill>
                <a:latin typeface="Candara" charset="0"/>
                <a:ea typeface="ＭＳ Ｐゴシック" charset="0"/>
                <a:cs typeface="Arial" charset="0"/>
              </a:defRPr>
            </a:lvl1pPr>
            <a:lvl2pPr marL="742950" indent="-285750" eaLnBrk="0" hangingPunct="0">
              <a:defRPr>
                <a:solidFill>
                  <a:schemeClr val="tx1"/>
                </a:solidFill>
                <a:latin typeface="Candara" charset="0"/>
                <a:ea typeface="Arial" charset="0"/>
                <a:cs typeface="Arial" charset="0"/>
              </a:defRPr>
            </a:lvl2pPr>
            <a:lvl3pPr marL="1143000" indent="-228600" eaLnBrk="0" hangingPunct="0">
              <a:defRPr>
                <a:solidFill>
                  <a:schemeClr val="tx1"/>
                </a:solidFill>
                <a:latin typeface="Candara" charset="0"/>
                <a:ea typeface="Arial" charset="0"/>
                <a:cs typeface="Arial" charset="0"/>
              </a:defRPr>
            </a:lvl3pPr>
            <a:lvl4pPr marL="1600200" indent="-228600" eaLnBrk="0" hangingPunct="0">
              <a:defRPr>
                <a:solidFill>
                  <a:schemeClr val="tx1"/>
                </a:solidFill>
                <a:latin typeface="Candara" charset="0"/>
                <a:ea typeface="Arial" charset="0"/>
                <a:cs typeface="Arial" charset="0"/>
              </a:defRPr>
            </a:lvl4pPr>
            <a:lvl5pPr marL="2057400" indent="-228600" eaLnBrk="0" hangingPunct="0">
              <a:defRPr>
                <a:solidFill>
                  <a:schemeClr val="tx1"/>
                </a:solidFill>
                <a:latin typeface="Candara" charset="0"/>
                <a:ea typeface="Arial" charset="0"/>
                <a:cs typeface="Arial" charset="0"/>
              </a:defRPr>
            </a:lvl5pPr>
            <a:lvl6pPr marL="2514600" indent="-228600" eaLnBrk="0" fontAlgn="base" hangingPunct="0">
              <a:spcBef>
                <a:spcPct val="0"/>
              </a:spcBef>
              <a:spcAft>
                <a:spcPct val="0"/>
              </a:spcAft>
              <a:defRPr>
                <a:solidFill>
                  <a:schemeClr val="tx1"/>
                </a:solidFill>
                <a:latin typeface="Candara" charset="0"/>
                <a:ea typeface="Arial" charset="0"/>
                <a:cs typeface="Arial" charset="0"/>
              </a:defRPr>
            </a:lvl6pPr>
            <a:lvl7pPr marL="2971800" indent="-228600" eaLnBrk="0" fontAlgn="base" hangingPunct="0">
              <a:spcBef>
                <a:spcPct val="0"/>
              </a:spcBef>
              <a:spcAft>
                <a:spcPct val="0"/>
              </a:spcAft>
              <a:defRPr>
                <a:solidFill>
                  <a:schemeClr val="tx1"/>
                </a:solidFill>
                <a:latin typeface="Candara" charset="0"/>
                <a:ea typeface="Arial" charset="0"/>
                <a:cs typeface="Arial" charset="0"/>
              </a:defRPr>
            </a:lvl7pPr>
            <a:lvl8pPr marL="3429000" indent="-228600" eaLnBrk="0" fontAlgn="base" hangingPunct="0">
              <a:spcBef>
                <a:spcPct val="0"/>
              </a:spcBef>
              <a:spcAft>
                <a:spcPct val="0"/>
              </a:spcAft>
              <a:defRPr>
                <a:solidFill>
                  <a:schemeClr val="tx1"/>
                </a:solidFill>
                <a:latin typeface="Candara" charset="0"/>
                <a:ea typeface="Arial" charset="0"/>
                <a:cs typeface="Arial" charset="0"/>
              </a:defRPr>
            </a:lvl8pPr>
            <a:lvl9pPr marL="3886200" indent="-228600" eaLnBrk="0" fontAlgn="base" hangingPunct="0">
              <a:spcBef>
                <a:spcPct val="0"/>
              </a:spcBef>
              <a:spcAft>
                <a:spcPct val="0"/>
              </a:spcAft>
              <a:defRPr>
                <a:solidFill>
                  <a:schemeClr val="tx1"/>
                </a:solidFill>
                <a:latin typeface="Candara" charset="0"/>
                <a:ea typeface="Arial" charset="0"/>
                <a:cs typeface="Arial" charset="0"/>
              </a:defRPr>
            </a:lvl9pPr>
          </a:lstStyle>
          <a:p>
            <a:pPr eaLnBrk="1" hangingPunct="1">
              <a:defRPr/>
            </a:pPr>
            <a:r>
              <a:rPr lang="tr-TR" sz="2400" b="1" dirty="0" smtClean="0">
                <a:solidFill>
                  <a:srgbClr val="0070C0"/>
                </a:solidFill>
                <a:effectLst>
                  <a:outerShdw blurRad="38100" dist="38100" dir="2700000" algn="tl">
                    <a:srgbClr val="DDDDDD"/>
                  </a:outerShdw>
                </a:effectLst>
                <a:latin typeface="Calibri" charset="0"/>
                <a:cs typeface="Calibri" charset="0"/>
              </a:rPr>
              <a:t>e-İçeriklerin Sağlanması ve Yönetilmesi Bileşeni</a:t>
            </a:r>
            <a:endParaRPr lang="en-US" sz="2400" b="1" dirty="0" smtClean="0">
              <a:solidFill>
                <a:srgbClr val="0070C0"/>
              </a:solidFill>
              <a:effectLst>
                <a:outerShdw blurRad="38100" dist="38100" dir="2700000" algn="tl">
                  <a:srgbClr val="DDDDDD"/>
                </a:outerShdw>
              </a:effectLst>
              <a:latin typeface="Calibri" charset="0"/>
              <a:cs typeface="Calibri" charset="0"/>
            </a:endParaRPr>
          </a:p>
        </p:txBody>
      </p:sp>
    </p:spTree>
    <p:extLst>
      <p:ext uri="{BB962C8B-B14F-4D97-AF65-F5344CB8AC3E}">
        <p14:creationId xmlns:p14="http://schemas.microsoft.com/office/powerpoint/2010/main" val="196658695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Metin kutusu 4"/>
          <p:cNvSpPr txBox="1">
            <a:spLocks noChangeArrowheads="1"/>
          </p:cNvSpPr>
          <p:nvPr/>
        </p:nvSpPr>
        <p:spPr bwMode="auto">
          <a:xfrm>
            <a:off x="468313" y="1341438"/>
            <a:ext cx="8137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ndara" charset="0"/>
                <a:ea typeface="ＭＳ Ｐゴシック" charset="0"/>
                <a:cs typeface="ＭＳ Ｐゴシック" charset="0"/>
              </a:defRPr>
            </a:lvl1pPr>
            <a:lvl2pPr marL="742950" indent="-285750" eaLnBrk="0" hangingPunct="0">
              <a:defRPr sz="2400">
                <a:solidFill>
                  <a:schemeClr val="tx1"/>
                </a:solidFill>
                <a:latin typeface="Candara" charset="0"/>
                <a:ea typeface="ＭＳ Ｐゴシック" charset="0"/>
              </a:defRPr>
            </a:lvl2pPr>
            <a:lvl3pPr marL="1143000" indent="-228600" eaLnBrk="0" hangingPunct="0">
              <a:defRPr sz="2400">
                <a:solidFill>
                  <a:schemeClr val="tx1"/>
                </a:solidFill>
                <a:latin typeface="Candara" charset="0"/>
                <a:ea typeface="ＭＳ Ｐゴシック" charset="0"/>
              </a:defRPr>
            </a:lvl3pPr>
            <a:lvl4pPr marL="1600200" indent="-228600" eaLnBrk="0" hangingPunct="0">
              <a:defRPr sz="2400">
                <a:solidFill>
                  <a:schemeClr val="tx1"/>
                </a:solidFill>
                <a:latin typeface="Candara" charset="0"/>
                <a:ea typeface="ＭＳ Ｐゴシック" charset="0"/>
              </a:defRPr>
            </a:lvl4pPr>
            <a:lvl5pPr marL="2057400" indent="-228600" eaLnBrk="0" hangingPunct="0">
              <a:defRPr sz="2400">
                <a:solidFill>
                  <a:schemeClr val="tx1"/>
                </a:solidFill>
                <a:latin typeface="Candara" charset="0"/>
                <a:ea typeface="ＭＳ Ｐゴシック" charset="0"/>
              </a:defRPr>
            </a:lvl5pPr>
            <a:lvl6pPr marL="2514600" indent="-228600" eaLnBrk="0" fontAlgn="base" hangingPunct="0">
              <a:spcBef>
                <a:spcPct val="0"/>
              </a:spcBef>
              <a:spcAft>
                <a:spcPct val="0"/>
              </a:spcAft>
              <a:defRPr sz="2400">
                <a:solidFill>
                  <a:schemeClr val="tx1"/>
                </a:solidFill>
                <a:latin typeface="Candara" charset="0"/>
                <a:ea typeface="ＭＳ Ｐゴシック" charset="0"/>
              </a:defRPr>
            </a:lvl6pPr>
            <a:lvl7pPr marL="2971800" indent="-228600" eaLnBrk="0" fontAlgn="base" hangingPunct="0">
              <a:spcBef>
                <a:spcPct val="0"/>
              </a:spcBef>
              <a:spcAft>
                <a:spcPct val="0"/>
              </a:spcAft>
              <a:defRPr sz="2400">
                <a:solidFill>
                  <a:schemeClr val="tx1"/>
                </a:solidFill>
                <a:latin typeface="Candara" charset="0"/>
                <a:ea typeface="ＭＳ Ｐゴシック" charset="0"/>
              </a:defRPr>
            </a:lvl7pPr>
            <a:lvl8pPr marL="3429000" indent="-228600" eaLnBrk="0" fontAlgn="base" hangingPunct="0">
              <a:spcBef>
                <a:spcPct val="0"/>
              </a:spcBef>
              <a:spcAft>
                <a:spcPct val="0"/>
              </a:spcAft>
              <a:defRPr sz="2400">
                <a:solidFill>
                  <a:schemeClr val="tx1"/>
                </a:solidFill>
                <a:latin typeface="Candara" charset="0"/>
                <a:ea typeface="ＭＳ Ｐゴシック" charset="0"/>
              </a:defRPr>
            </a:lvl8pPr>
            <a:lvl9pPr marL="3886200" indent="-228600" eaLnBrk="0" fontAlgn="base" hangingPunct="0">
              <a:spcBef>
                <a:spcPct val="0"/>
              </a:spcBef>
              <a:spcAft>
                <a:spcPct val="0"/>
              </a:spcAft>
              <a:defRPr sz="2400">
                <a:solidFill>
                  <a:schemeClr val="tx1"/>
                </a:solidFill>
                <a:latin typeface="Candara" charset="0"/>
                <a:ea typeface="ＭＳ Ｐゴシック" charset="0"/>
              </a:defRPr>
            </a:lvl9pPr>
          </a:lstStyle>
          <a:p>
            <a:pPr eaLnBrk="1" hangingPunct="1"/>
            <a:r>
              <a:rPr lang="tr-TR" sz="1800">
                <a:latin typeface="Arial" charset="0"/>
              </a:rPr>
              <a:t>FATİH Projesi kapsamında eğitim – öğretimin hizmetine sunulacak e-İçerikler;</a:t>
            </a:r>
          </a:p>
        </p:txBody>
      </p:sp>
      <p:graphicFrame>
        <p:nvGraphicFramePr>
          <p:cNvPr id="7" name="Diyagram 6"/>
          <p:cNvGraphicFramePr/>
          <p:nvPr>
            <p:extLst>
              <p:ext uri="{D42A27DB-BD31-4B8C-83A1-F6EECF244321}">
                <p14:modId xmlns:p14="http://schemas.microsoft.com/office/powerpoint/2010/main" val="3612535422"/>
              </p:ext>
            </p:extLst>
          </p:nvPr>
        </p:nvGraphicFramePr>
        <p:xfrm>
          <a:off x="899592" y="2132856"/>
          <a:ext cx="7272808"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Başlık 2"/>
          <p:cNvSpPr txBox="1">
            <a:spLocks/>
          </p:cNvSpPr>
          <p:nvPr/>
        </p:nvSpPr>
        <p:spPr bwMode="auto">
          <a:xfrm>
            <a:off x="323850" y="404813"/>
            <a:ext cx="69119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91440" anchor="b"/>
          <a:lstStyle>
            <a:lvl1pPr eaLnBrk="0" hangingPunct="0">
              <a:defRPr>
                <a:solidFill>
                  <a:schemeClr val="tx1"/>
                </a:solidFill>
                <a:latin typeface="Candara" charset="0"/>
                <a:ea typeface="ＭＳ Ｐゴシック" charset="0"/>
                <a:cs typeface="Arial" charset="0"/>
              </a:defRPr>
            </a:lvl1pPr>
            <a:lvl2pPr marL="742950" indent="-285750" eaLnBrk="0" hangingPunct="0">
              <a:defRPr>
                <a:solidFill>
                  <a:schemeClr val="tx1"/>
                </a:solidFill>
                <a:latin typeface="Candara" charset="0"/>
                <a:ea typeface="Arial" charset="0"/>
                <a:cs typeface="Arial" charset="0"/>
              </a:defRPr>
            </a:lvl2pPr>
            <a:lvl3pPr marL="1143000" indent="-228600" eaLnBrk="0" hangingPunct="0">
              <a:defRPr>
                <a:solidFill>
                  <a:schemeClr val="tx1"/>
                </a:solidFill>
                <a:latin typeface="Candara" charset="0"/>
                <a:ea typeface="Arial" charset="0"/>
                <a:cs typeface="Arial" charset="0"/>
              </a:defRPr>
            </a:lvl3pPr>
            <a:lvl4pPr marL="1600200" indent="-228600" eaLnBrk="0" hangingPunct="0">
              <a:defRPr>
                <a:solidFill>
                  <a:schemeClr val="tx1"/>
                </a:solidFill>
                <a:latin typeface="Candara" charset="0"/>
                <a:ea typeface="Arial" charset="0"/>
                <a:cs typeface="Arial" charset="0"/>
              </a:defRPr>
            </a:lvl4pPr>
            <a:lvl5pPr marL="2057400" indent="-228600" eaLnBrk="0" hangingPunct="0">
              <a:defRPr>
                <a:solidFill>
                  <a:schemeClr val="tx1"/>
                </a:solidFill>
                <a:latin typeface="Candara" charset="0"/>
                <a:ea typeface="Arial" charset="0"/>
                <a:cs typeface="Arial" charset="0"/>
              </a:defRPr>
            </a:lvl5pPr>
            <a:lvl6pPr marL="2514600" indent="-228600" eaLnBrk="0" fontAlgn="base" hangingPunct="0">
              <a:spcBef>
                <a:spcPct val="0"/>
              </a:spcBef>
              <a:spcAft>
                <a:spcPct val="0"/>
              </a:spcAft>
              <a:defRPr>
                <a:solidFill>
                  <a:schemeClr val="tx1"/>
                </a:solidFill>
                <a:latin typeface="Candara" charset="0"/>
                <a:ea typeface="Arial" charset="0"/>
                <a:cs typeface="Arial" charset="0"/>
              </a:defRPr>
            </a:lvl6pPr>
            <a:lvl7pPr marL="2971800" indent="-228600" eaLnBrk="0" fontAlgn="base" hangingPunct="0">
              <a:spcBef>
                <a:spcPct val="0"/>
              </a:spcBef>
              <a:spcAft>
                <a:spcPct val="0"/>
              </a:spcAft>
              <a:defRPr>
                <a:solidFill>
                  <a:schemeClr val="tx1"/>
                </a:solidFill>
                <a:latin typeface="Candara" charset="0"/>
                <a:ea typeface="Arial" charset="0"/>
                <a:cs typeface="Arial" charset="0"/>
              </a:defRPr>
            </a:lvl7pPr>
            <a:lvl8pPr marL="3429000" indent="-228600" eaLnBrk="0" fontAlgn="base" hangingPunct="0">
              <a:spcBef>
                <a:spcPct val="0"/>
              </a:spcBef>
              <a:spcAft>
                <a:spcPct val="0"/>
              </a:spcAft>
              <a:defRPr>
                <a:solidFill>
                  <a:schemeClr val="tx1"/>
                </a:solidFill>
                <a:latin typeface="Candara" charset="0"/>
                <a:ea typeface="Arial" charset="0"/>
                <a:cs typeface="Arial" charset="0"/>
              </a:defRPr>
            </a:lvl8pPr>
            <a:lvl9pPr marL="3886200" indent="-228600" eaLnBrk="0" fontAlgn="base" hangingPunct="0">
              <a:spcBef>
                <a:spcPct val="0"/>
              </a:spcBef>
              <a:spcAft>
                <a:spcPct val="0"/>
              </a:spcAft>
              <a:defRPr>
                <a:solidFill>
                  <a:schemeClr val="tx1"/>
                </a:solidFill>
                <a:latin typeface="Candara" charset="0"/>
                <a:ea typeface="Arial" charset="0"/>
                <a:cs typeface="Arial" charset="0"/>
              </a:defRPr>
            </a:lvl9pPr>
          </a:lstStyle>
          <a:p>
            <a:pPr eaLnBrk="1" hangingPunct="1">
              <a:defRPr/>
            </a:pPr>
            <a:r>
              <a:rPr lang="tr-TR" sz="2400" b="1" dirty="0" smtClean="0">
                <a:solidFill>
                  <a:srgbClr val="0070C0"/>
                </a:solidFill>
                <a:effectLst>
                  <a:outerShdw blurRad="38100" dist="38100" dir="2700000" algn="tl">
                    <a:srgbClr val="DDDDDD"/>
                  </a:outerShdw>
                </a:effectLst>
                <a:latin typeface="Calibri" charset="0"/>
                <a:cs typeface="Calibri" charset="0"/>
              </a:rPr>
              <a:t>e-İçeriklerin Sağlanması ve Yönetilmesi Bileşeni</a:t>
            </a:r>
            <a:endParaRPr lang="en-US" sz="2400" b="1" dirty="0" smtClean="0">
              <a:solidFill>
                <a:srgbClr val="0070C0"/>
              </a:solidFill>
              <a:effectLst>
                <a:outerShdw blurRad="38100" dist="38100" dir="2700000" algn="tl">
                  <a:srgbClr val="DDDDDD"/>
                </a:outerShdw>
              </a:effectLst>
              <a:latin typeface="Calibri" charset="0"/>
              <a:cs typeface="Calibri" charset="0"/>
            </a:endParaRPr>
          </a:p>
        </p:txBody>
      </p:sp>
    </p:spTree>
    <p:extLst>
      <p:ext uri="{BB962C8B-B14F-4D97-AF65-F5344CB8AC3E}">
        <p14:creationId xmlns:p14="http://schemas.microsoft.com/office/powerpoint/2010/main" val="324989148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Metin kutusu 4"/>
          <p:cNvSpPr txBox="1">
            <a:spLocks noChangeArrowheads="1"/>
          </p:cNvSpPr>
          <p:nvPr/>
        </p:nvSpPr>
        <p:spPr bwMode="auto">
          <a:xfrm>
            <a:off x="468313" y="1196975"/>
            <a:ext cx="8137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ndara" charset="0"/>
                <a:ea typeface="ＭＳ Ｐゴシック" charset="0"/>
                <a:cs typeface="ＭＳ Ｐゴシック" charset="0"/>
              </a:defRPr>
            </a:lvl1pPr>
            <a:lvl2pPr marL="742950" indent="-285750" eaLnBrk="0" hangingPunct="0">
              <a:defRPr sz="2400">
                <a:solidFill>
                  <a:schemeClr val="tx1"/>
                </a:solidFill>
                <a:latin typeface="Candara" charset="0"/>
                <a:ea typeface="ＭＳ Ｐゴシック" charset="0"/>
              </a:defRPr>
            </a:lvl2pPr>
            <a:lvl3pPr marL="1143000" indent="-228600" eaLnBrk="0" hangingPunct="0">
              <a:defRPr sz="2400">
                <a:solidFill>
                  <a:schemeClr val="tx1"/>
                </a:solidFill>
                <a:latin typeface="Candara" charset="0"/>
                <a:ea typeface="ＭＳ Ｐゴシック" charset="0"/>
              </a:defRPr>
            </a:lvl3pPr>
            <a:lvl4pPr marL="1600200" indent="-228600" eaLnBrk="0" hangingPunct="0">
              <a:defRPr sz="2400">
                <a:solidFill>
                  <a:schemeClr val="tx1"/>
                </a:solidFill>
                <a:latin typeface="Candara" charset="0"/>
                <a:ea typeface="ＭＳ Ｐゴシック" charset="0"/>
              </a:defRPr>
            </a:lvl4pPr>
            <a:lvl5pPr marL="2057400" indent="-228600" eaLnBrk="0" hangingPunct="0">
              <a:defRPr sz="2400">
                <a:solidFill>
                  <a:schemeClr val="tx1"/>
                </a:solidFill>
                <a:latin typeface="Candara" charset="0"/>
                <a:ea typeface="ＭＳ Ｐゴシック" charset="0"/>
              </a:defRPr>
            </a:lvl5pPr>
            <a:lvl6pPr marL="2514600" indent="-228600" eaLnBrk="0" fontAlgn="base" hangingPunct="0">
              <a:spcBef>
                <a:spcPct val="0"/>
              </a:spcBef>
              <a:spcAft>
                <a:spcPct val="0"/>
              </a:spcAft>
              <a:defRPr sz="2400">
                <a:solidFill>
                  <a:schemeClr val="tx1"/>
                </a:solidFill>
                <a:latin typeface="Candara" charset="0"/>
                <a:ea typeface="ＭＳ Ｐゴシック" charset="0"/>
              </a:defRPr>
            </a:lvl6pPr>
            <a:lvl7pPr marL="2971800" indent="-228600" eaLnBrk="0" fontAlgn="base" hangingPunct="0">
              <a:spcBef>
                <a:spcPct val="0"/>
              </a:spcBef>
              <a:spcAft>
                <a:spcPct val="0"/>
              </a:spcAft>
              <a:defRPr sz="2400">
                <a:solidFill>
                  <a:schemeClr val="tx1"/>
                </a:solidFill>
                <a:latin typeface="Candara" charset="0"/>
                <a:ea typeface="ＭＳ Ｐゴシック" charset="0"/>
              </a:defRPr>
            </a:lvl7pPr>
            <a:lvl8pPr marL="3429000" indent="-228600" eaLnBrk="0" fontAlgn="base" hangingPunct="0">
              <a:spcBef>
                <a:spcPct val="0"/>
              </a:spcBef>
              <a:spcAft>
                <a:spcPct val="0"/>
              </a:spcAft>
              <a:defRPr sz="2400">
                <a:solidFill>
                  <a:schemeClr val="tx1"/>
                </a:solidFill>
                <a:latin typeface="Candara" charset="0"/>
                <a:ea typeface="ＭＳ Ｐゴシック" charset="0"/>
              </a:defRPr>
            </a:lvl8pPr>
            <a:lvl9pPr marL="3886200" indent="-228600" eaLnBrk="0" fontAlgn="base" hangingPunct="0">
              <a:spcBef>
                <a:spcPct val="0"/>
              </a:spcBef>
              <a:spcAft>
                <a:spcPct val="0"/>
              </a:spcAft>
              <a:defRPr sz="2400">
                <a:solidFill>
                  <a:schemeClr val="tx1"/>
                </a:solidFill>
                <a:latin typeface="Candara" charset="0"/>
                <a:ea typeface="ＭＳ Ｐゴシック" charset="0"/>
              </a:defRPr>
            </a:lvl9pPr>
          </a:lstStyle>
          <a:p>
            <a:pPr eaLnBrk="1" hangingPunct="1"/>
            <a:r>
              <a:rPr lang="tr-TR" sz="1800">
                <a:latin typeface="Arial" charset="0"/>
              </a:rPr>
              <a:t>e-İçerik yol haritası;</a:t>
            </a:r>
          </a:p>
        </p:txBody>
      </p:sp>
      <p:graphicFrame>
        <p:nvGraphicFramePr>
          <p:cNvPr id="2" name="Diyagram 1"/>
          <p:cNvGraphicFramePr/>
          <p:nvPr>
            <p:extLst>
              <p:ext uri="{D42A27DB-BD31-4B8C-83A1-F6EECF244321}">
                <p14:modId xmlns:p14="http://schemas.microsoft.com/office/powerpoint/2010/main" val="45591382"/>
              </p:ext>
            </p:extLst>
          </p:nvPr>
        </p:nvGraphicFramePr>
        <p:xfrm>
          <a:off x="323850" y="1700808"/>
          <a:ext cx="8568630"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Başlık 2"/>
          <p:cNvSpPr txBox="1">
            <a:spLocks/>
          </p:cNvSpPr>
          <p:nvPr/>
        </p:nvSpPr>
        <p:spPr bwMode="auto">
          <a:xfrm>
            <a:off x="323850" y="404813"/>
            <a:ext cx="69119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91440" anchor="b"/>
          <a:lstStyle>
            <a:lvl1pPr eaLnBrk="0" hangingPunct="0">
              <a:defRPr>
                <a:solidFill>
                  <a:schemeClr val="tx1"/>
                </a:solidFill>
                <a:latin typeface="Candara" charset="0"/>
                <a:ea typeface="ＭＳ Ｐゴシック" charset="0"/>
                <a:cs typeface="Arial" charset="0"/>
              </a:defRPr>
            </a:lvl1pPr>
            <a:lvl2pPr marL="742950" indent="-285750" eaLnBrk="0" hangingPunct="0">
              <a:defRPr>
                <a:solidFill>
                  <a:schemeClr val="tx1"/>
                </a:solidFill>
                <a:latin typeface="Candara" charset="0"/>
                <a:ea typeface="Arial" charset="0"/>
                <a:cs typeface="Arial" charset="0"/>
              </a:defRPr>
            </a:lvl2pPr>
            <a:lvl3pPr marL="1143000" indent="-228600" eaLnBrk="0" hangingPunct="0">
              <a:defRPr>
                <a:solidFill>
                  <a:schemeClr val="tx1"/>
                </a:solidFill>
                <a:latin typeface="Candara" charset="0"/>
                <a:ea typeface="Arial" charset="0"/>
                <a:cs typeface="Arial" charset="0"/>
              </a:defRPr>
            </a:lvl3pPr>
            <a:lvl4pPr marL="1600200" indent="-228600" eaLnBrk="0" hangingPunct="0">
              <a:defRPr>
                <a:solidFill>
                  <a:schemeClr val="tx1"/>
                </a:solidFill>
                <a:latin typeface="Candara" charset="0"/>
                <a:ea typeface="Arial" charset="0"/>
                <a:cs typeface="Arial" charset="0"/>
              </a:defRPr>
            </a:lvl4pPr>
            <a:lvl5pPr marL="2057400" indent="-228600" eaLnBrk="0" hangingPunct="0">
              <a:defRPr>
                <a:solidFill>
                  <a:schemeClr val="tx1"/>
                </a:solidFill>
                <a:latin typeface="Candara" charset="0"/>
                <a:ea typeface="Arial" charset="0"/>
                <a:cs typeface="Arial" charset="0"/>
              </a:defRPr>
            </a:lvl5pPr>
            <a:lvl6pPr marL="2514600" indent="-228600" eaLnBrk="0" fontAlgn="base" hangingPunct="0">
              <a:spcBef>
                <a:spcPct val="0"/>
              </a:spcBef>
              <a:spcAft>
                <a:spcPct val="0"/>
              </a:spcAft>
              <a:defRPr>
                <a:solidFill>
                  <a:schemeClr val="tx1"/>
                </a:solidFill>
                <a:latin typeface="Candara" charset="0"/>
                <a:ea typeface="Arial" charset="0"/>
                <a:cs typeface="Arial" charset="0"/>
              </a:defRPr>
            </a:lvl6pPr>
            <a:lvl7pPr marL="2971800" indent="-228600" eaLnBrk="0" fontAlgn="base" hangingPunct="0">
              <a:spcBef>
                <a:spcPct val="0"/>
              </a:spcBef>
              <a:spcAft>
                <a:spcPct val="0"/>
              </a:spcAft>
              <a:defRPr>
                <a:solidFill>
                  <a:schemeClr val="tx1"/>
                </a:solidFill>
                <a:latin typeface="Candara" charset="0"/>
                <a:ea typeface="Arial" charset="0"/>
                <a:cs typeface="Arial" charset="0"/>
              </a:defRPr>
            </a:lvl7pPr>
            <a:lvl8pPr marL="3429000" indent="-228600" eaLnBrk="0" fontAlgn="base" hangingPunct="0">
              <a:spcBef>
                <a:spcPct val="0"/>
              </a:spcBef>
              <a:spcAft>
                <a:spcPct val="0"/>
              </a:spcAft>
              <a:defRPr>
                <a:solidFill>
                  <a:schemeClr val="tx1"/>
                </a:solidFill>
                <a:latin typeface="Candara" charset="0"/>
                <a:ea typeface="Arial" charset="0"/>
                <a:cs typeface="Arial" charset="0"/>
              </a:defRPr>
            </a:lvl8pPr>
            <a:lvl9pPr marL="3886200" indent="-228600" eaLnBrk="0" fontAlgn="base" hangingPunct="0">
              <a:spcBef>
                <a:spcPct val="0"/>
              </a:spcBef>
              <a:spcAft>
                <a:spcPct val="0"/>
              </a:spcAft>
              <a:defRPr>
                <a:solidFill>
                  <a:schemeClr val="tx1"/>
                </a:solidFill>
                <a:latin typeface="Candara" charset="0"/>
                <a:ea typeface="Arial" charset="0"/>
                <a:cs typeface="Arial" charset="0"/>
              </a:defRPr>
            </a:lvl9pPr>
          </a:lstStyle>
          <a:p>
            <a:pPr eaLnBrk="1" hangingPunct="1">
              <a:defRPr/>
            </a:pPr>
            <a:r>
              <a:rPr lang="tr-TR" sz="2400" b="1" smtClean="0">
                <a:solidFill>
                  <a:srgbClr val="0070C0"/>
                </a:solidFill>
                <a:effectLst>
                  <a:outerShdw blurRad="38100" dist="38100" dir="2700000" algn="tl">
                    <a:srgbClr val="DDDDDD"/>
                  </a:outerShdw>
                </a:effectLst>
                <a:latin typeface="Calibri" charset="0"/>
                <a:cs typeface="Calibri" charset="0"/>
              </a:rPr>
              <a:t>e-İçeriklerin Sağlanması ve Yönetilmesi Bileşeni</a:t>
            </a:r>
            <a:endParaRPr lang="en-US" sz="2400" b="1" smtClean="0">
              <a:solidFill>
                <a:srgbClr val="0070C0"/>
              </a:solidFill>
              <a:effectLst>
                <a:outerShdw blurRad="38100" dist="38100" dir="2700000" algn="tl">
                  <a:srgbClr val="DDDDDD"/>
                </a:outerShdw>
              </a:effectLst>
              <a:latin typeface="Calibri" charset="0"/>
              <a:cs typeface="Calibri" charset="0"/>
            </a:endParaRPr>
          </a:p>
        </p:txBody>
      </p:sp>
    </p:spTree>
    <p:extLst>
      <p:ext uri="{BB962C8B-B14F-4D97-AF65-F5344CB8AC3E}">
        <p14:creationId xmlns:p14="http://schemas.microsoft.com/office/powerpoint/2010/main" val="72326394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graphicEl>
                                              <a:dgm id="{0F3ED089-9D1F-4F37-9AC1-674FE6784BB7}"/>
                                            </p:graphicEl>
                                          </p:spTgt>
                                        </p:tgtEl>
                                        <p:attrNameLst>
                                          <p:attrName>style.visibility</p:attrName>
                                        </p:attrNameLst>
                                      </p:cBhvr>
                                      <p:to>
                                        <p:strVal val="visible"/>
                                      </p:to>
                                    </p:set>
                                    <p:anim calcmode="lin" valueType="num">
                                      <p:cBhvr additive="base">
                                        <p:cTn id="7" dur="500" fill="hold"/>
                                        <p:tgtEl>
                                          <p:spTgt spid="2">
                                            <p:graphicEl>
                                              <a:dgm id="{0F3ED089-9D1F-4F37-9AC1-674FE6784BB7}"/>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graphicEl>
                                              <a:dgm id="{0F3ED089-9D1F-4F37-9AC1-674FE6784BB7}"/>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graphicEl>
                                              <a:dgm id="{32A8A0AB-0E0E-4952-9323-3706FF592AE4}"/>
                                            </p:graphicEl>
                                          </p:spTgt>
                                        </p:tgtEl>
                                        <p:attrNameLst>
                                          <p:attrName>style.visibility</p:attrName>
                                        </p:attrNameLst>
                                      </p:cBhvr>
                                      <p:to>
                                        <p:strVal val="visible"/>
                                      </p:to>
                                    </p:set>
                                    <p:anim calcmode="lin" valueType="num">
                                      <p:cBhvr additive="base">
                                        <p:cTn id="13" dur="500" fill="hold"/>
                                        <p:tgtEl>
                                          <p:spTgt spid="2">
                                            <p:graphicEl>
                                              <a:dgm id="{32A8A0AB-0E0E-4952-9323-3706FF592AE4}"/>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graphicEl>
                                              <a:dgm id="{32A8A0AB-0E0E-4952-9323-3706FF592AE4}"/>
                                            </p:graphic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
                                            <p:graphicEl>
                                              <a:dgm id="{89F11A02-D963-4FD8-AE54-36CADB89FFFE}"/>
                                            </p:graphicEl>
                                          </p:spTgt>
                                        </p:tgtEl>
                                        <p:attrNameLst>
                                          <p:attrName>style.visibility</p:attrName>
                                        </p:attrNameLst>
                                      </p:cBhvr>
                                      <p:to>
                                        <p:strVal val="visible"/>
                                      </p:to>
                                    </p:set>
                                    <p:anim calcmode="lin" valueType="num">
                                      <p:cBhvr additive="base">
                                        <p:cTn id="17" dur="500" fill="hold"/>
                                        <p:tgtEl>
                                          <p:spTgt spid="2">
                                            <p:graphicEl>
                                              <a:dgm id="{89F11A02-D963-4FD8-AE54-36CADB89FFFE}"/>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
                                            <p:graphicEl>
                                              <a:dgm id="{89F11A02-D963-4FD8-AE54-36CADB89FFFE}"/>
                                            </p:graphic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
                                            <p:graphicEl>
                                              <a:dgm id="{A4CFBD9E-DD66-46DC-9BE5-8991EC0A8D48}"/>
                                            </p:graphicEl>
                                          </p:spTgt>
                                        </p:tgtEl>
                                        <p:attrNameLst>
                                          <p:attrName>style.visibility</p:attrName>
                                        </p:attrNameLst>
                                      </p:cBhvr>
                                      <p:to>
                                        <p:strVal val="visible"/>
                                      </p:to>
                                    </p:set>
                                    <p:anim calcmode="lin" valueType="num">
                                      <p:cBhvr additive="base">
                                        <p:cTn id="23" dur="500" fill="hold"/>
                                        <p:tgtEl>
                                          <p:spTgt spid="2">
                                            <p:graphicEl>
                                              <a:dgm id="{A4CFBD9E-DD66-46DC-9BE5-8991EC0A8D48}"/>
                                            </p:graphic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
                                            <p:graphicEl>
                                              <a:dgm id="{A4CFBD9E-DD66-46DC-9BE5-8991EC0A8D48}"/>
                                            </p:graphic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
                                            <p:graphicEl>
                                              <a:dgm id="{5DBBA0E3-3729-4798-A759-7D3890495755}"/>
                                            </p:graphicEl>
                                          </p:spTgt>
                                        </p:tgtEl>
                                        <p:attrNameLst>
                                          <p:attrName>style.visibility</p:attrName>
                                        </p:attrNameLst>
                                      </p:cBhvr>
                                      <p:to>
                                        <p:strVal val="visible"/>
                                      </p:to>
                                    </p:set>
                                    <p:anim calcmode="lin" valueType="num">
                                      <p:cBhvr additive="base">
                                        <p:cTn id="27" dur="500" fill="hold"/>
                                        <p:tgtEl>
                                          <p:spTgt spid="2">
                                            <p:graphicEl>
                                              <a:dgm id="{5DBBA0E3-3729-4798-A759-7D3890495755}"/>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
                                            <p:graphicEl>
                                              <a:dgm id="{5DBBA0E3-3729-4798-A759-7D3890495755}"/>
                                            </p:graphic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2">
                                            <p:graphicEl>
                                              <a:dgm id="{FDAAED1B-8EA0-45F1-80BE-44B97186B1C4}"/>
                                            </p:graphicEl>
                                          </p:spTgt>
                                        </p:tgtEl>
                                        <p:attrNameLst>
                                          <p:attrName>style.visibility</p:attrName>
                                        </p:attrNameLst>
                                      </p:cBhvr>
                                      <p:to>
                                        <p:strVal val="visible"/>
                                      </p:to>
                                    </p:set>
                                    <p:anim calcmode="lin" valueType="num">
                                      <p:cBhvr additive="base">
                                        <p:cTn id="33" dur="500" fill="hold"/>
                                        <p:tgtEl>
                                          <p:spTgt spid="2">
                                            <p:graphicEl>
                                              <a:dgm id="{FDAAED1B-8EA0-45F1-80BE-44B97186B1C4}"/>
                                            </p:graphic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
                                            <p:graphicEl>
                                              <a:dgm id="{FDAAED1B-8EA0-45F1-80BE-44B97186B1C4}"/>
                                            </p:graphic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
                                            <p:graphicEl>
                                              <a:dgm id="{052E3E7B-7794-4C34-AD4A-D0C278211806}"/>
                                            </p:graphicEl>
                                          </p:spTgt>
                                        </p:tgtEl>
                                        <p:attrNameLst>
                                          <p:attrName>style.visibility</p:attrName>
                                        </p:attrNameLst>
                                      </p:cBhvr>
                                      <p:to>
                                        <p:strVal val="visible"/>
                                      </p:to>
                                    </p:set>
                                    <p:anim calcmode="lin" valueType="num">
                                      <p:cBhvr additive="base">
                                        <p:cTn id="37" dur="500" fill="hold"/>
                                        <p:tgtEl>
                                          <p:spTgt spid="2">
                                            <p:graphicEl>
                                              <a:dgm id="{052E3E7B-7794-4C34-AD4A-D0C278211806}"/>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graphicEl>
                                              <a:dgm id="{052E3E7B-7794-4C34-AD4A-D0C278211806}"/>
                                            </p:graphic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
                                            <p:graphicEl>
                                              <a:dgm id="{2E849CF6-DBAF-4D55-A90E-AA6EF006B7A4}"/>
                                            </p:graphicEl>
                                          </p:spTgt>
                                        </p:tgtEl>
                                        <p:attrNameLst>
                                          <p:attrName>style.visibility</p:attrName>
                                        </p:attrNameLst>
                                      </p:cBhvr>
                                      <p:to>
                                        <p:strVal val="visible"/>
                                      </p:to>
                                    </p:set>
                                    <p:anim calcmode="lin" valueType="num">
                                      <p:cBhvr additive="base">
                                        <p:cTn id="43" dur="500" fill="hold"/>
                                        <p:tgtEl>
                                          <p:spTgt spid="2">
                                            <p:graphicEl>
                                              <a:dgm id="{2E849CF6-DBAF-4D55-A90E-AA6EF006B7A4}"/>
                                            </p:graphic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
                                            <p:graphicEl>
                                              <a:dgm id="{2E849CF6-DBAF-4D55-A90E-AA6EF006B7A4}"/>
                                            </p:graphic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2">
                                            <p:graphicEl>
                                              <a:dgm id="{3EA169D1-8006-44BB-B083-A4E04F8FC709}"/>
                                            </p:graphicEl>
                                          </p:spTgt>
                                        </p:tgtEl>
                                        <p:attrNameLst>
                                          <p:attrName>style.visibility</p:attrName>
                                        </p:attrNameLst>
                                      </p:cBhvr>
                                      <p:to>
                                        <p:strVal val="visible"/>
                                      </p:to>
                                    </p:set>
                                    <p:anim calcmode="lin" valueType="num">
                                      <p:cBhvr additive="base">
                                        <p:cTn id="47" dur="500" fill="hold"/>
                                        <p:tgtEl>
                                          <p:spTgt spid="2">
                                            <p:graphicEl>
                                              <a:dgm id="{3EA169D1-8006-44BB-B083-A4E04F8FC709}"/>
                                            </p:graphic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2">
                                            <p:graphicEl>
                                              <a:dgm id="{3EA169D1-8006-44BB-B083-A4E04F8FC709}"/>
                                            </p:graphic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2">
                                            <p:graphicEl>
                                              <a:dgm id="{D76DC2F2-4EB8-4A60-B1AE-7DA5F689D167}"/>
                                            </p:graphicEl>
                                          </p:spTgt>
                                        </p:tgtEl>
                                        <p:attrNameLst>
                                          <p:attrName>style.visibility</p:attrName>
                                        </p:attrNameLst>
                                      </p:cBhvr>
                                      <p:to>
                                        <p:strVal val="visible"/>
                                      </p:to>
                                    </p:set>
                                    <p:anim calcmode="lin" valueType="num">
                                      <p:cBhvr additive="base">
                                        <p:cTn id="53" dur="500" fill="hold"/>
                                        <p:tgtEl>
                                          <p:spTgt spid="2">
                                            <p:graphicEl>
                                              <a:dgm id="{D76DC2F2-4EB8-4A60-B1AE-7DA5F689D167}"/>
                                            </p:graphic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2">
                                            <p:graphicEl>
                                              <a:dgm id="{D76DC2F2-4EB8-4A60-B1AE-7DA5F689D167}"/>
                                            </p:graphicEl>
                                          </p:spTgt>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2">
                                            <p:graphicEl>
                                              <a:dgm id="{9F9BBB4B-3838-4DDD-A2B6-7FBBB0D737F2}"/>
                                            </p:graphicEl>
                                          </p:spTgt>
                                        </p:tgtEl>
                                        <p:attrNameLst>
                                          <p:attrName>style.visibility</p:attrName>
                                        </p:attrNameLst>
                                      </p:cBhvr>
                                      <p:to>
                                        <p:strVal val="visible"/>
                                      </p:to>
                                    </p:set>
                                    <p:anim calcmode="lin" valueType="num">
                                      <p:cBhvr additive="base">
                                        <p:cTn id="57" dur="500" fill="hold"/>
                                        <p:tgtEl>
                                          <p:spTgt spid="2">
                                            <p:graphicEl>
                                              <a:dgm id="{9F9BBB4B-3838-4DDD-A2B6-7FBBB0D737F2}"/>
                                            </p:graphic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2">
                                            <p:graphicEl>
                                              <a:dgm id="{9F9BBB4B-3838-4DDD-A2B6-7FBBB0D737F2}"/>
                                            </p:graphic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2">
                                            <p:graphicEl>
                                              <a:dgm id="{3874E84A-0BF5-48D3-B1F9-162383E1F555}"/>
                                            </p:graphicEl>
                                          </p:spTgt>
                                        </p:tgtEl>
                                        <p:attrNameLst>
                                          <p:attrName>style.visibility</p:attrName>
                                        </p:attrNameLst>
                                      </p:cBhvr>
                                      <p:to>
                                        <p:strVal val="visible"/>
                                      </p:to>
                                    </p:set>
                                    <p:anim calcmode="lin" valueType="num">
                                      <p:cBhvr additive="base">
                                        <p:cTn id="63" dur="500" fill="hold"/>
                                        <p:tgtEl>
                                          <p:spTgt spid="2">
                                            <p:graphicEl>
                                              <a:dgm id="{3874E84A-0BF5-48D3-B1F9-162383E1F555}"/>
                                            </p:graphic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2">
                                            <p:graphicEl>
                                              <a:dgm id="{3874E84A-0BF5-48D3-B1F9-162383E1F555}"/>
                                            </p:graphicEl>
                                          </p:spTgt>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2">
                                            <p:graphicEl>
                                              <a:dgm id="{303A9DC6-55F2-459A-B596-BC1958E39EF7}"/>
                                            </p:graphicEl>
                                          </p:spTgt>
                                        </p:tgtEl>
                                        <p:attrNameLst>
                                          <p:attrName>style.visibility</p:attrName>
                                        </p:attrNameLst>
                                      </p:cBhvr>
                                      <p:to>
                                        <p:strVal val="visible"/>
                                      </p:to>
                                    </p:set>
                                    <p:anim calcmode="lin" valueType="num">
                                      <p:cBhvr additive="base">
                                        <p:cTn id="67" dur="500" fill="hold"/>
                                        <p:tgtEl>
                                          <p:spTgt spid="2">
                                            <p:graphicEl>
                                              <a:dgm id="{303A9DC6-55F2-459A-B596-BC1958E39EF7}"/>
                                            </p:graphic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2">
                                            <p:graphicEl>
                                              <a:dgm id="{303A9DC6-55F2-459A-B596-BC1958E39EF7}"/>
                                            </p:graphic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2">
                                            <p:graphicEl>
                                              <a:dgm id="{07B4B0F6-1520-4D56-9AAD-38E85E241F6C}"/>
                                            </p:graphicEl>
                                          </p:spTgt>
                                        </p:tgtEl>
                                        <p:attrNameLst>
                                          <p:attrName>style.visibility</p:attrName>
                                        </p:attrNameLst>
                                      </p:cBhvr>
                                      <p:to>
                                        <p:strVal val="visible"/>
                                      </p:to>
                                    </p:set>
                                    <p:anim calcmode="lin" valueType="num">
                                      <p:cBhvr additive="base">
                                        <p:cTn id="73" dur="500" fill="hold"/>
                                        <p:tgtEl>
                                          <p:spTgt spid="2">
                                            <p:graphicEl>
                                              <a:dgm id="{07B4B0F6-1520-4D56-9AAD-38E85E241F6C}"/>
                                            </p:graphic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2">
                                            <p:graphicEl>
                                              <a:dgm id="{07B4B0F6-1520-4D56-9AAD-38E85E241F6C}"/>
                                            </p:graphicEl>
                                          </p:spTgt>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0"/>
                                  </p:stCondLst>
                                  <p:childTnLst>
                                    <p:set>
                                      <p:cBhvr>
                                        <p:cTn id="76" dur="1" fill="hold">
                                          <p:stCondLst>
                                            <p:cond delay="0"/>
                                          </p:stCondLst>
                                        </p:cTn>
                                        <p:tgtEl>
                                          <p:spTgt spid="2">
                                            <p:graphicEl>
                                              <a:dgm id="{61BB4EB3-6AAB-4D71-BCAF-7463F36DB106}"/>
                                            </p:graphicEl>
                                          </p:spTgt>
                                        </p:tgtEl>
                                        <p:attrNameLst>
                                          <p:attrName>style.visibility</p:attrName>
                                        </p:attrNameLst>
                                      </p:cBhvr>
                                      <p:to>
                                        <p:strVal val="visible"/>
                                      </p:to>
                                    </p:set>
                                    <p:anim calcmode="lin" valueType="num">
                                      <p:cBhvr additive="base">
                                        <p:cTn id="77" dur="500" fill="hold"/>
                                        <p:tgtEl>
                                          <p:spTgt spid="2">
                                            <p:graphicEl>
                                              <a:dgm id="{61BB4EB3-6AAB-4D71-BCAF-7463F36DB106}"/>
                                            </p:graphicEl>
                                          </p:spTgt>
                                        </p:tgtEl>
                                        <p:attrNameLst>
                                          <p:attrName>ppt_x</p:attrName>
                                        </p:attrNameLst>
                                      </p:cBhvr>
                                      <p:tavLst>
                                        <p:tav tm="0">
                                          <p:val>
                                            <p:strVal val="0-#ppt_w/2"/>
                                          </p:val>
                                        </p:tav>
                                        <p:tav tm="100000">
                                          <p:val>
                                            <p:strVal val="#ppt_x"/>
                                          </p:val>
                                        </p:tav>
                                      </p:tavLst>
                                    </p:anim>
                                    <p:anim calcmode="lin" valueType="num">
                                      <p:cBhvr additive="base">
                                        <p:cTn id="78" dur="500" fill="hold"/>
                                        <p:tgtEl>
                                          <p:spTgt spid="2">
                                            <p:graphicEl>
                                              <a:dgm id="{61BB4EB3-6AAB-4D71-BCAF-7463F36DB106}"/>
                                            </p:graphicEl>
                                          </p:spTgt>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8" fill="hold" grpId="0" nodeType="clickEffect">
                                  <p:stCondLst>
                                    <p:cond delay="0"/>
                                  </p:stCondLst>
                                  <p:childTnLst>
                                    <p:set>
                                      <p:cBhvr>
                                        <p:cTn id="82" dur="1" fill="hold">
                                          <p:stCondLst>
                                            <p:cond delay="0"/>
                                          </p:stCondLst>
                                        </p:cTn>
                                        <p:tgtEl>
                                          <p:spTgt spid="2">
                                            <p:graphicEl>
                                              <a:dgm id="{D4735498-523E-4F2C-82EF-540B631B4656}"/>
                                            </p:graphicEl>
                                          </p:spTgt>
                                        </p:tgtEl>
                                        <p:attrNameLst>
                                          <p:attrName>style.visibility</p:attrName>
                                        </p:attrNameLst>
                                      </p:cBhvr>
                                      <p:to>
                                        <p:strVal val="visible"/>
                                      </p:to>
                                    </p:set>
                                    <p:anim calcmode="lin" valueType="num">
                                      <p:cBhvr additive="base">
                                        <p:cTn id="83" dur="500" fill="hold"/>
                                        <p:tgtEl>
                                          <p:spTgt spid="2">
                                            <p:graphicEl>
                                              <a:dgm id="{D4735498-523E-4F2C-82EF-540B631B4656}"/>
                                            </p:graphicEl>
                                          </p:spTgt>
                                        </p:tgtEl>
                                        <p:attrNameLst>
                                          <p:attrName>ppt_x</p:attrName>
                                        </p:attrNameLst>
                                      </p:cBhvr>
                                      <p:tavLst>
                                        <p:tav tm="0">
                                          <p:val>
                                            <p:strVal val="0-#ppt_w/2"/>
                                          </p:val>
                                        </p:tav>
                                        <p:tav tm="100000">
                                          <p:val>
                                            <p:strVal val="#ppt_x"/>
                                          </p:val>
                                        </p:tav>
                                      </p:tavLst>
                                    </p:anim>
                                    <p:anim calcmode="lin" valueType="num">
                                      <p:cBhvr additive="base">
                                        <p:cTn id="84" dur="500" fill="hold"/>
                                        <p:tgtEl>
                                          <p:spTgt spid="2">
                                            <p:graphicEl>
                                              <a:dgm id="{D4735498-523E-4F2C-82EF-540B631B4656}"/>
                                            </p:graphicEl>
                                          </p:spTgt>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
                                            <p:graphicEl>
                                              <a:dgm id="{A7E366A9-517C-4FFF-A9AC-16AB7D7C7F35}"/>
                                            </p:graphicEl>
                                          </p:spTgt>
                                        </p:tgtEl>
                                        <p:attrNameLst>
                                          <p:attrName>style.visibility</p:attrName>
                                        </p:attrNameLst>
                                      </p:cBhvr>
                                      <p:to>
                                        <p:strVal val="visible"/>
                                      </p:to>
                                    </p:set>
                                    <p:anim calcmode="lin" valueType="num">
                                      <p:cBhvr additive="base">
                                        <p:cTn id="87" dur="500" fill="hold"/>
                                        <p:tgtEl>
                                          <p:spTgt spid="2">
                                            <p:graphicEl>
                                              <a:dgm id="{A7E366A9-517C-4FFF-A9AC-16AB7D7C7F35}"/>
                                            </p:graphicEl>
                                          </p:spTgt>
                                        </p:tgtEl>
                                        <p:attrNameLst>
                                          <p:attrName>ppt_x</p:attrName>
                                        </p:attrNameLst>
                                      </p:cBhvr>
                                      <p:tavLst>
                                        <p:tav tm="0">
                                          <p:val>
                                            <p:strVal val="0-#ppt_w/2"/>
                                          </p:val>
                                        </p:tav>
                                        <p:tav tm="100000">
                                          <p:val>
                                            <p:strVal val="#ppt_x"/>
                                          </p:val>
                                        </p:tav>
                                      </p:tavLst>
                                    </p:anim>
                                    <p:anim calcmode="lin" valueType="num">
                                      <p:cBhvr additive="base">
                                        <p:cTn id="88" dur="500" fill="hold"/>
                                        <p:tgtEl>
                                          <p:spTgt spid="2">
                                            <p:graphicEl>
                                              <a:dgm id="{A7E366A9-517C-4FFF-A9AC-16AB7D7C7F35}"/>
                                            </p:graphicEl>
                                          </p:spTgt>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8" fill="hold" grpId="0" nodeType="clickEffect">
                                  <p:stCondLst>
                                    <p:cond delay="0"/>
                                  </p:stCondLst>
                                  <p:childTnLst>
                                    <p:set>
                                      <p:cBhvr>
                                        <p:cTn id="92" dur="1" fill="hold">
                                          <p:stCondLst>
                                            <p:cond delay="0"/>
                                          </p:stCondLst>
                                        </p:cTn>
                                        <p:tgtEl>
                                          <p:spTgt spid="2">
                                            <p:graphicEl>
                                              <a:dgm id="{478522E5-3315-463F-A46C-0E3CD007B966}"/>
                                            </p:graphicEl>
                                          </p:spTgt>
                                        </p:tgtEl>
                                        <p:attrNameLst>
                                          <p:attrName>style.visibility</p:attrName>
                                        </p:attrNameLst>
                                      </p:cBhvr>
                                      <p:to>
                                        <p:strVal val="visible"/>
                                      </p:to>
                                    </p:set>
                                    <p:anim calcmode="lin" valueType="num">
                                      <p:cBhvr additive="base">
                                        <p:cTn id="93" dur="500" fill="hold"/>
                                        <p:tgtEl>
                                          <p:spTgt spid="2">
                                            <p:graphicEl>
                                              <a:dgm id="{478522E5-3315-463F-A46C-0E3CD007B966}"/>
                                            </p:graphicEl>
                                          </p:spTgt>
                                        </p:tgtEl>
                                        <p:attrNameLst>
                                          <p:attrName>ppt_x</p:attrName>
                                        </p:attrNameLst>
                                      </p:cBhvr>
                                      <p:tavLst>
                                        <p:tav tm="0">
                                          <p:val>
                                            <p:strVal val="0-#ppt_w/2"/>
                                          </p:val>
                                        </p:tav>
                                        <p:tav tm="100000">
                                          <p:val>
                                            <p:strVal val="#ppt_x"/>
                                          </p:val>
                                        </p:tav>
                                      </p:tavLst>
                                    </p:anim>
                                    <p:anim calcmode="lin" valueType="num">
                                      <p:cBhvr additive="base">
                                        <p:cTn id="94" dur="500" fill="hold"/>
                                        <p:tgtEl>
                                          <p:spTgt spid="2">
                                            <p:graphicEl>
                                              <a:dgm id="{478522E5-3315-463F-A46C-0E3CD007B966}"/>
                                            </p:graphicEl>
                                          </p:spTgt>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2">
                                            <p:graphicEl>
                                              <a:dgm id="{423562C1-05B0-4091-8E7B-604AFD683DC6}"/>
                                            </p:graphicEl>
                                          </p:spTgt>
                                        </p:tgtEl>
                                        <p:attrNameLst>
                                          <p:attrName>style.visibility</p:attrName>
                                        </p:attrNameLst>
                                      </p:cBhvr>
                                      <p:to>
                                        <p:strVal val="visible"/>
                                      </p:to>
                                    </p:set>
                                    <p:anim calcmode="lin" valueType="num">
                                      <p:cBhvr additive="base">
                                        <p:cTn id="97" dur="500" fill="hold"/>
                                        <p:tgtEl>
                                          <p:spTgt spid="2">
                                            <p:graphicEl>
                                              <a:dgm id="{423562C1-05B0-4091-8E7B-604AFD683DC6}"/>
                                            </p:graphic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2">
                                            <p:graphicEl>
                                              <a:dgm id="{423562C1-05B0-4091-8E7B-604AFD683DC6}"/>
                                            </p:graphicEl>
                                          </p:spTgt>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2">
                                            <p:graphicEl>
                                              <a:dgm id="{1F493016-BDB8-4125-B4D0-5188F8928C0B}"/>
                                            </p:graphicEl>
                                          </p:spTgt>
                                        </p:tgtEl>
                                        <p:attrNameLst>
                                          <p:attrName>style.visibility</p:attrName>
                                        </p:attrNameLst>
                                      </p:cBhvr>
                                      <p:to>
                                        <p:strVal val="visible"/>
                                      </p:to>
                                    </p:set>
                                    <p:anim calcmode="lin" valueType="num">
                                      <p:cBhvr additive="base">
                                        <p:cTn id="103" dur="500" fill="hold"/>
                                        <p:tgtEl>
                                          <p:spTgt spid="2">
                                            <p:graphicEl>
                                              <a:dgm id="{1F493016-BDB8-4125-B4D0-5188F8928C0B}"/>
                                            </p:graphicEl>
                                          </p:spTgt>
                                        </p:tgtEl>
                                        <p:attrNameLst>
                                          <p:attrName>ppt_x</p:attrName>
                                        </p:attrNameLst>
                                      </p:cBhvr>
                                      <p:tavLst>
                                        <p:tav tm="0">
                                          <p:val>
                                            <p:strVal val="0-#ppt_w/2"/>
                                          </p:val>
                                        </p:tav>
                                        <p:tav tm="100000">
                                          <p:val>
                                            <p:strVal val="#ppt_x"/>
                                          </p:val>
                                        </p:tav>
                                      </p:tavLst>
                                    </p:anim>
                                    <p:anim calcmode="lin" valueType="num">
                                      <p:cBhvr additive="base">
                                        <p:cTn id="104" dur="500" fill="hold"/>
                                        <p:tgtEl>
                                          <p:spTgt spid="2">
                                            <p:graphicEl>
                                              <a:dgm id="{1F493016-BDB8-4125-B4D0-5188F8928C0B}"/>
                                            </p:graphicEl>
                                          </p:spTgt>
                                        </p:tgtEl>
                                        <p:attrNameLst>
                                          <p:attrName>ppt_y</p:attrName>
                                        </p:attrNameLst>
                                      </p:cBhvr>
                                      <p:tavLst>
                                        <p:tav tm="0">
                                          <p:val>
                                            <p:strVal val="#ppt_y"/>
                                          </p:val>
                                        </p:tav>
                                        <p:tav tm="100000">
                                          <p:val>
                                            <p:strVal val="#ppt_y"/>
                                          </p:val>
                                        </p:tav>
                                      </p:tavLst>
                                    </p:anim>
                                  </p:childTnLst>
                                </p:cTn>
                              </p:par>
                              <p:par>
                                <p:cTn id="105" presetID="2" presetClass="entr" presetSubtype="8" fill="hold" grpId="0" nodeType="withEffect">
                                  <p:stCondLst>
                                    <p:cond delay="0"/>
                                  </p:stCondLst>
                                  <p:childTnLst>
                                    <p:set>
                                      <p:cBhvr>
                                        <p:cTn id="106" dur="1" fill="hold">
                                          <p:stCondLst>
                                            <p:cond delay="0"/>
                                          </p:stCondLst>
                                        </p:cTn>
                                        <p:tgtEl>
                                          <p:spTgt spid="2">
                                            <p:graphicEl>
                                              <a:dgm id="{8449FBA3-2B61-461A-ACAF-AF11825E2395}"/>
                                            </p:graphicEl>
                                          </p:spTgt>
                                        </p:tgtEl>
                                        <p:attrNameLst>
                                          <p:attrName>style.visibility</p:attrName>
                                        </p:attrNameLst>
                                      </p:cBhvr>
                                      <p:to>
                                        <p:strVal val="visible"/>
                                      </p:to>
                                    </p:set>
                                    <p:anim calcmode="lin" valueType="num">
                                      <p:cBhvr additive="base">
                                        <p:cTn id="107" dur="500" fill="hold"/>
                                        <p:tgtEl>
                                          <p:spTgt spid="2">
                                            <p:graphicEl>
                                              <a:dgm id="{8449FBA3-2B61-461A-ACAF-AF11825E2395}"/>
                                            </p:graphicEl>
                                          </p:spTgt>
                                        </p:tgtEl>
                                        <p:attrNameLst>
                                          <p:attrName>ppt_x</p:attrName>
                                        </p:attrNameLst>
                                      </p:cBhvr>
                                      <p:tavLst>
                                        <p:tav tm="0">
                                          <p:val>
                                            <p:strVal val="0-#ppt_w/2"/>
                                          </p:val>
                                        </p:tav>
                                        <p:tav tm="100000">
                                          <p:val>
                                            <p:strVal val="#ppt_x"/>
                                          </p:val>
                                        </p:tav>
                                      </p:tavLst>
                                    </p:anim>
                                    <p:anim calcmode="lin" valueType="num">
                                      <p:cBhvr additive="base">
                                        <p:cTn id="108" dur="500" fill="hold"/>
                                        <p:tgtEl>
                                          <p:spTgt spid="2">
                                            <p:graphicEl>
                                              <a:dgm id="{8449FBA3-2B61-461A-ACAF-AF11825E2395}"/>
                                            </p:graphicEl>
                                          </p:spTgt>
                                        </p:tgtEl>
                                        <p:attrNameLst>
                                          <p:attrName>ppt_y</p:attrName>
                                        </p:attrNameLst>
                                      </p:cBhvr>
                                      <p:tavLst>
                                        <p:tav tm="0">
                                          <p:val>
                                            <p:strVal val="#ppt_y"/>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8" fill="hold" grpId="0" nodeType="clickEffect">
                                  <p:stCondLst>
                                    <p:cond delay="0"/>
                                  </p:stCondLst>
                                  <p:childTnLst>
                                    <p:set>
                                      <p:cBhvr>
                                        <p:cTn id="112" dur="1" fill="hold">
                                          <p:stCondLst>
                                            <p:cond delay="0"/>
                                          </p:stCondLst>
                                        </p:cTn>
                                        <p:tgtEl>
                                          <p:spTgt spid="2">
                                            <p:graphicEl>
                                              <a:dgm id="{34ECFB80-84F0-4BAB-AADE-422606C8210F}"/>
                                            </p:graphicEl>
                                          </p:spTgt>
                                        </p:tgtEl>
                                        <p:attrNameLst>
                                          <p:attrName>style.visibility</p:attrName>
                                        </p:attrNameLst>
                                      </p:cBhvr>
                                      <p:to>
                                        <p:strVal val="visible"/>
                                      </p:to>
                                    </p:set>
                                    <p:anim calcmode="lin" valueType="num">
                                      <p:cBhvr additive="base">
                                        <p:cTn id="113" dur="500" fill="hold"/>
                                        <p:tgtEl>
                                          <p:spTgt spid="2">
                                            <p:graphicEl>
                                              <a:dgm id="{34ECFB80-84F0-4BAB-AADE-422606C8210F}"/>
                                            </p:graphicEl>
                                          </p:spTgt>
                                        </p:tgtEl>
                                        <p:attrNameLst>
                                          <p:attrName>ppt_x</p:attrName>
                                        </p:attrNameLst>
                                      </p:cBhvr>
                                      <p:tavLst>
                                        <p:tav tm="0">
                                          <p:val>
                                            <p:strVal val="0-#ppt_w/2"/>
                                          </p:val>
                                        </p:tav>
                                        <p:tav tm="100000">
                                          <p:val>
                                            <p:strVal val="#ppt_x"/>
                                          </p:val>
                                        </p:tav>
                                      </p:tavLst>
                                    </p:anim>
                                    <p:anim calcmode="lin" valueType="num">
                                      <p:cBhvr additive="base">
                                        <p:cTn id="114" dur="500" fill="hold"/>
                                        <p:tgtEl>
                                          <p:spTgt spid="2">
                                            <p:graphicEl>
                                              <a:dgm id="{34ECFB80-84F0-4BAB-AADE-422606C8210F}"/>
                                            </p:graphicEl>
                                          </p:spTgt>
                                        </p:tgtEl>
                                        <p:attrNameLst>
                                          <p:attrName>ppt_y</p:attrName>
                                        </p:attrNameLst>
                                      </p:cBhvr>
                                      <p:tavLst>
                                        <p:tav tm="0">
                                          <p:val>
                                            <p:strVal val="#ppt_y"/>
                                          </p:val>
                                        </p:tav>
                                        <p:tav tm="100000">
                                          <p:val>
                                            <p:strVal val="#ppt_y"/>
                                          </p:val>
                                        </p:tav>
                                      </p:tavLst>
                                    </p:anim>
                                  </p:childTnLst>
                                </p:cTn>
                              </p:par>
                              <p:par>
                                <p:cTn id="115" presetID="2" presetClass="entr" presetSubtype="8" fill="hold" grpId="0" nodeType="withEffect">
                                  <p:stCondLst>
                                    <p:cond delay="0"/>
                                  </p:stCondLst>
                                  <p:childTnLst>
                                    <p:set>
                                      <p:cBhvr>
                                        <p:cTn id="116" dur="1" fill="hold">
                                          <p:stCondLst>
                                            <p:cond delay="0"/>
                                          </p:stCondLst>
                                        </p:cTn>
                                        <p:tgtEl>
                                          <p:spTgt spid="2">
                                            <p:graphicEl>
                                              <a:dgm id="{C7E194AF-89B4-41C9-B911-0FED44FC2946}"/>
                                            </p:graphicEl>
                                          </p:spTgt>
                                        </p:tgtEl>
                                        <p:attrNameLst>
                                          <p:attrName>style.visibility</p:attrName>
                                        </p:attrNameLst>
                                      </p:cBhvr>
                                      <p:to>
                                        <p:strVal val="visible"/>
                                      </p:to>
                                    </p:set>
                                    <p:anim calcmode="lin" valueType="num">
                                      <p:cBhvr additive="base">
                                        <p:cTn id="117" dur="500" fill="hold"/>
                                        <p:tgtEl>
                                          <p:spTgt spid="2">
                                            <p:graphicEl>
                                              <a:dgm id="{C7E194AF-89B4-41C9-B911-0FED44FC2946}"/>
                                            </p:graphicEl>
                                          </p:spTgt>
                                        </p:tgtEl>
                                        <p:attrNameLst>
                                          <p:attrName>ppt_x</p:attrName>
                                        </p:attrNameLst>
                                      </p:cBhvr>
                                      <p:tavLst>
                                        <p:tav tm="0">
                                          <p:val>
                                            <p:strVal val="0-#ppt_w/2"/>
                                          </p:val>
                                        </p:tav>
                                        <p:tav tm="100000">
                                          <p:val>
                                            <p:strVal val="#ppt_x"/>
                                          </p:val>
                                        </p:tav>
                                      </p:tavLst>
                                    </p:anim>
                                    <p:anim calcmode="lin" valueType="num">
                                      <p:cBhvr additive="base">
                                        <p:cTn id="118" dur="500" fill="hold"/>
                                        <p:tgtEl>
                                          <p:spTgt spid="2">
                                            <p:graphicEl>
                                              <a:dgm id="{C7E194AF-89B4-41C9-B911-0FED44FC2946}"/>
                                            </p:graphicEl>
                                          </p:spTgt>
                                        </p:tgtEl>
                                        <p:attrNameLst>
                                          <p:attrName>ppt_y</p:attrName>
                                        </p:attrNameLst>
                                      </p:cBhvr>
                                      <p:tavLst>
                                        <p:tav tm="0">
                                          <p:val>
                                            <p:strVal val="#ppt_y"/>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8" fill="hold" grpId="0" nodeType="clickEffect">
                                  <p:stCondLst>
                                    <p:cond delay="0"/>
                                  </p:stCondLst>
                                  <p:childTnLst>
                                    <p:set>
                                      <p:cBhvr>
                                        <p:cTn id="122" dur="1" fill="hold">
                                          <p:stCondLst>
                                            <p:cond delay="0"/>
                                          </p:stCondLst>
                                        </p:cTn>
                                        <p:tgtEl>
                                          <p:spTgt spid="2">
                                            <p:graphicEl>
                                              <a:dgm id="{3566278B-4E75-4013-A2A2-B70CC7CD1225}"/>
                                            </p:graphicEl>
                                          </p:spTgt>
                                        </p:tgtEl>
                                        <p:attrNameLst>
                                          <p:attrName>style.visibility</p:attrName>
                                        </p:attrNameLst>
                                      </p:cBhvr>
                                      <p:to>
                                        <p:strVal val="visible"/>
                                      </p:to>
                                    </p:set>
                                    <p:anim calcmode="lin" valueType="num">
                                      <p:cBhvr additive="base">
                                        <p:cTn id="123" dur="500" fill="hold"/>
                                        <p:tgtEl>
                                          <p:spTgt spid="2">
                                            <p:graphicEl>
                                              <a:dgm id="{3566278B-4E75-4013-A2A2-B70CC7CD1225}"/>
                                            </p:graphicEl>
                                          </p:spTgt>
                                        </p:tgtEl>
                                        <p:attrNameLst>
                                          <p:attrName>ppt_x</p:attrName>
                                        </p:attrNameLst>
                                      </p:cBhvr>
                                      <p:tavLst>
                                        <p:tav tm="0">
                                          <p:val>
                                            <p:strVal val="0-#ppt_w/2"/>
                                          </p:val>
                                        </p:tav>
                                        <p:tav tm="100000">
                                          <p:val>
                                            <p:strVal val="#ppt_x"/>
                                          </p:val>
                                        </p:tav>
                                      </p:tavLst>
                                    </p:anim>
                                    <p:anim calcmode="lin" valueType="num">
                                      <p:cBhvr additive="base">
                                        <p:cTn id="124" dur="500" fill="hold"/>
                                        <p:tgtEl>
                                          <p:spTgt spid="2">
                                            <p:graphicEl>
                                              <a:dgm id="{3566278B-4E75-4013-A2A2-B70CC7CD1225}"/>
                                            </p:graphicEl>
                                          </p:spTgt>
                                        </p:tgtEl>
                                        <p:attrNameLst>
                                          <p:attrName>ppt_y</p:attrName>
                                        </p:attrNameLst>
                                      </p:cBhvr>
                                      <p:tavLst>
                                        <p:tav tm="0">
                                          <p:val>
                                            <p:strVal val="#ppt_y"/>
                                          </p:val>
                                        </p:tav>
                                        <p:tav tm="100000">
                                          <p:val>
                                            <p:strVal val="#ppt_y"/>
                                          </p:val>
                                        </p:tav>
                                      </p:tavLst>
                                    </p:anim>
                                  </p:childTnLst>
                                </p:cTn>
                              </p:par>
                              <p:par>
                                <p:cTn id="125" presetID="2" presetClass="entr" presetSubtype="8" fill="hold" grpId="0" nodeType="withEffect">
                                  <p:stCondLst>
                                    <p:cond delay="0"/>
                                  </p:stCondLst>
                                  <p:childTnLst>
                                    <p:set>
                                      <p:cBhvr>
                                        <p:cTn id="126" dur="1" fill="hold">
                                          <p:stCondLst>
                                            <p:cond delay="0"/>
                                          </p:stCondLst>
                                        </p:cTn>
                                        <p:tgtEl>
                                          <p:spTgt spid="2">
                                            <p:graphicEl>
                                              <a:dgm id="{24D6C41E-B198-40BD-BACB-7EB77B046358}"/>
                                            </p:graphicEl>
                                          </p:spTgt>
                                        </p:tgtEl>
                                        <p:attrNameLst>
                                          <p:attrName>style.visibility</p:attrName>
                                        </p:attrNameLst>
                                      </p:cBhvr>
                                      <p:to>
                                        <p:strVal val="visible"/>
                                      </p:to>
                                    </p:set>
                                    <p:anim calcmode="lin" valueType="num">
                                      <p:cBhvr additive="base">
                                        <p:cTn id="127" dur="500" fill="hold"/>
                                        <p:tgtEl>
                                          <p:spTgt spid="2">
                                            <p:graphicEl>
                                              <a:dgm id="{24D6C41E-B198-40BD-BACB-7EB77B046358}"/>
                                            </p:graphicEl>
                                          </p:spTgt>
                                        </p:tgtEl>
                                        <p:attrNameLst>
                                          <p:attrName>ppt_x</p:attrName>
                                        </p:attrNameLst>
                                      </p:cBhvr>
                                      <p:tavLst>
                                        <p:tav tm="0">
                                          <p:val>
                                            <p:strVal val="0-#ppt_w/2"/>
                                          </p:val>
                                        </p:tav>
                                        <p:tav tm="100000">
                                          <p:val>
                                            <p:strVal val="#ppt_x"/>
                                          </p:val>
                                        </p:tav>
                                      </p:tavLst>
                                    </p:anim>
                                    <p:anim calcmode="lin" valueType="num">
                                      <p:cBhvr additive="base">
                                        <p:cTn id="128" dur="500" fill="hold"/>
                                        <p:tgtEl>
                                          <p:spTgt spid="2">
                                            <p:graphicEl>
                                              <a:dgm id="{24D6C41E-B198-40BD-BACB-7EB77B046358}"/>
                                            </p:graphicEl>
                                          </p:spTgt>
                                        </p:tgtEl>
                                        <p:attrNameLst>
                                          <p:attrName>ppt_y</p:attrName>
                                        </p:attrNameLst>
                                      </p:cBhvr>
                                      <p:tavLst>
                                        <p:tav tm="0">
                                          <p:val>
                                            <p:strVal val="#ppt_y"/>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8" fill="hold" grpId="0" nodeType="clickEffect">
                                  <p:stCondLst>
                                    <p:cond delay="0"/>
                                  </p:stCondLst>
                                  <p:childTnLst>
                                    <p:set>
                                      <p:cBhvr>
                                        <p:cTn id="132" dur="1" fill="hold">
                                          <p:stCondLst>
                                            <p:cond delay="0"/>
                                          </p:stCondLst>
                                        </p:cTn>
                                        <p:tgtEl>
                                          <p:spTgt spid="2">
                                            <p:graphicEl>
                                              <a:dgm id="{1783FA3E-6C69-43F3-BB08-CD237B2B12DD}"/>
                                            </p:graphicEl>
                                          </p:spTgt>
                                        </p:tgtEl>
                                        <p:attrNameLst>
                                          <p:attrName>style.visibility</p:attrName>
                                        </p:attrNameLst>
                                      </p:cBhvr>
                                      <p:to>
                                        <p:strVal val="visible"/>
                                      </p:to>
                                    </p:set>
                                    <p:anim calcmode="lin" valueType="num">
                                      <p:cBhvr additive="base">
                                        <p:cTn id="133" dur="500" fill="hold"/>
                                        <p:tgtEl>
                                          <p:spTgt spid="2">
                                            <p:graphicEl>
                                              <a:dgm id="{1783FA3E-6C69-43F3-BB08-CD237B2B12DD}"/>
                                            </p:graphicEl>
                                          </p:spTgt>
                                        </p:tgtEl>
                                        <p:attrNameLst>
                                          <p:attrName>ppt_x</p:attrName>
                                        </p:attrNameLst>
                                      </p:cBhvr>
                                      <p:tavLst>
                                        <p:tav tm="0">
                                          <p:val>
                                            <p:strVal val="0-#ppt_w/2"/>
                                          </p:val>
                                        </p:tav>
                                        <p:tav tm="100000">
                                          <p:val>
                                            <p:strVal val="#ppt_x"/>
                                          </p:val>
                                        </p:tav>
                                      </p:tavLst>
                                    </p:anim>
                                    <p:anim calcmode="lin" valueType="num">
                                      <p:cBhvr additive="base">
                                        <p:cTn id="134" dur="500" fill="hold"/>
                                        <p:tgtEl>
                                          <p:spTgt spid="2">
                                            <p:graphicEl>
                                              <a:dgm id="{1783FA3E-6C69-43F3-BB08-CD237B2B12DD}"/>
                                            </p:graphicEl>
                                          </p:spTgt>
                                        </p:tgtEl>
                                        <p:attrNameLst>
                                          <p:attrName>ppt_y</p:attrName>
                                        </p:attrNameLst>
                                      </p:cBhvr>
                                      <p:tavLst>
                                        <p:tav tm="0">
                                          <p:val>
                                            <p:strVal val="#ppt_y"/>
                                          </p:val>
                                        </p:tav>
                                        <p:tav tm="100000">
                                          <p:val>
                                            <p:strVal val="#ppt_y"/>
                                          </p:val>
                                        </p:tav>
                                      </p:tavLst>
                                    </p:anim>
                                  </p:childTnLst>
                                </p:cTn>
                              </p:par>
                              <p:par>
                                <p:cTn id="135" presetID="2" presetClass="entr" presetSubtype="8" fill="hold" grpId="0" nodeType="withEffect">
                                  <p:stCondLst>
                                    <p:cond delay="0"/>
                                  </p:stCondLst>
                                  <p:childTnLst>
                                    <p:set>
                                      <p:cBhvr>
                                        <p:cTn id="136" dur="1" fill="hold">
                                          <p:stCondLst>
                                            <p:cond delay="0"/>
                                          </p:stCondLst>
                                        </p:cTn>
                                        <p:tgtEl>
                                          <p:spTgt spid="2">
                                            <p:graphicEl>
                                              <a:dgm id="{D930317D-8F6D-4716-B10E-785321B10449}"/>
                                            </p:graphicEl>
                                          </p:spTgt>
                                        </p:tgtEl>
                                        <p:attrNameLst>
                                          <p:attrName>style.visibility</p:attrName>
                                        </p:attrNameLst>
                                      </p:cBhvr>
                                      <p:to>
                                        <p:strVal val="visible"/>
                                      </p:to>
                                    </p:set>
                                    <p:anim calcmode="lin" valueType="num">
                                      <p:cBhvr additive="base">
                                        <p:cTn id="137" dur="500" fill="hold"/>
                                        <p:tgtEl>
                                          <p:spTgt spid="2">
                                            <p:graphicEl>
                                              <a:dgm id="{D930317D-8F6D-4716-B10E-785321B10449}"/>
                                            </p:graphicEl>
                                          </p:spTgt>
                                        </p:tgtEl>
                                        <p:attrNameLst>
                                          <p:attrName>ppt_x</p:attrName>
                                        </p:attrNameLst>
                                      </p:cBhvr>
                                      <p:tavLst>
                                        <p:tav tm="0">
                                          <p:val>
                                            <p:strVal val="0-#ppt_w/2"/>
                                          </p:val>
                                        </p:tav>
                                        <p:tav tm="100000">
                                          <p:val>
                                            <p:strVal val="#ppt_x"/>
                                          </p:val>
                                        </p:tav>
                                      </p:tavLst>
                                    </p:anim>
                                    <p:anim calcmode="lin" valueType="num">
                                      <p:cBhvr additive="base">
                                        <p:cTn id="138" dur="500" fill="hold"/>
                                        <p:tgtEl>
                                          <p:spTgt spid="2">
                                            <p:graphicEl>
                                              <a:dgm id="{D930317D-8F6D-4716-B10E-785321B10449}"/>
                                            </p:graphicEl>
                                          </p:spTgt>
                                        </p:tgtEl>
                                        <p:attrNameLst>
                                          <p:attrName>ppt_y</p:attrName>
                                        </p:attrNameLst>
                                      </p:cBhvr>
                                      <p:tavLst>
                                        <p:tav tm="0">
                                          <p:val>
                                            <p:strVal val="#ppt_y"/>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8" fill="hold" grpId="0" nodeType="clickEffect">
                                  <p:stCondLst>
                                    <p:cond delay="0"/>
                                  </p:stCondLst>
                                  <p:childTnLst>
                                    <p:set>
                                      <p:cBhvr>
                                        <p:cTn id="142" dur="1" fill="hold">
                                          <p:stCondLst>
                                            <p:cond delay="0"/>
                                          </p:stCondLst>
                                        </p:cTn>
                                        <p:tgtEl>
                                          <p:spTgt spid="2">
                                            <p:graphicEl>
                                              <a:dgm id="{A75E2359-2B62-4E48-B011-1E88C3F1DEDA}"/>
                                            </p:graphicEl>
                                          </p:spTgt>
                                        </p:tgtEl>
                                        <p:attrNameLst>
                                          <p:attrName>style.visibility</p:attrName>
                                        </p:attrNameLst>
                                      </p:cBhvr>
                                      <p:to>
                                        <p:strVal val="visible"/>
                                      </p:to>
                                    </p:set>
                                    <p:anim calcmode="lin" valueType="num">
                                      <p:cBhvr additive="base">
                                        <p:cTn id="143" dur="500" fill="hold"/>
                                        <p:tgtEl>
                                          <p:spTgt spid="2">
                                            <p:graphicEl>
                                              <a:dgm id="{A75E2359-2B62-4E48-B011-1E88C3F1DEDA}"/>
                                            </p:graphicEl>
                                          </p:spTgt>
                                        </p:tgtEl>
                                        <p:attrNameLst>
                                          <p:attrName>ppt_x</p:attrName>
                                        </p:attrNameLst>
                                      </p:cBhvr>
                                      <p:tavLst>
                                        <p:tav tm="0">
                                          <p:val>
                                            <p:strVal val="0-#ppt_w/2"/>
                                          </p:val>
                                        </p:tav>
                                        <p:tav tm="100000">
                                          <p:val>
                                            <p:strVal val="#ppt_x"/>
                                          </p:val>
                                        </p:tav>
                                      </p:tavLst>
                                    </p:anim>
                                    <p:anim calcmode="lin" valueType="num">
                                      <p:cBhvr additive="base">
                                        <p:cTn id="144" dur="500" fill="hold"/>
                                        <p:tgtEl>
                                          <p:spTgt spid="2">
                                            <p:graphicEl>
                                              <a:dgm id="{A75E2359-2B62-4E48-B011-1E88C3F1DEDA}"/>
                                            </p:graphicEl>
                                          </p:spTgt>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2">
                                            <p:graphicEl>
                                              <a:dgm id="{CDB52EEC-B786-43A6-B25A-1187E3D520BA}"/>
                                            </p:graphicEl>
                                          </p:spTgt>
                                        </p:tgtEl>
                                        <p:attrNameLst>
                                          <p:attrName>style.visibility</p:attrName>
                                        </p:attrNameLst>
                                      </p:cBhvr>
                                      <p:to>
                                        <p:strVal val="visible"/>
                                      </p:to>
                                    </p:set>
                                    <p:anim calcmode="lin" valueType="num">
                                      <p:cBhvr additive="base">
                                        <p:cTn id="147" dur="500" fill="hold"/>
                                        <p:tgtEl>
                                          <p:spTgt spid="2">
                                            <p:graphicEl>
                                              <a:dgm id="{CDB52EEC-B786-43A6-B25A-1187E3D520BA}"/>
                                            </p:graphicEl>
                                          </p:spTgt>
                                        </p:tgtEl>
                                        <p:attrNameLst>
                                          <p:attrName>ppt_x</p:attrName>
                                        </p:attrNameLst>
                                      </p:cBhvr>
                                      <p:tavLst>
                                        <p:tav tm="0">
                                          <p:val>
                                            <p:strVal val="0-#ppt_w/2"/>
                                          </p:val>
                                        </p:tav>
                                        <p:tav tm="100000">
                                          <p:val>
                                            <p:strVal val="#ppt_x"/>
                                          </p:val>
                                        </p:tav>
                                      </p:tavLst>
                                    </p:anim>
                                    <p:anim calcmode="lin" valueType="num">
                                      <p:cBhvr additive="base">
                                        <p:cTn id="148" dur="500" fill="hold"/>
                                        <p:tgtEl>
                                          <p:spTgt spid="2">
                                            <p:graphicEl>
                                              <a:dgm id="{CDB52EEC-B786-43A6-B25A-1187E3D520BA}"/>
                                            </p:graphicEl>
                                          </p:spTgt>
                                        </p:tgtEl>
                                        <p:attrNameLst>
                                          <p:attrName>ppt_y</p:attrName>
                                        </p:attrNameLst>
                                      </p:cBhvr>
                                      <p:tavLst>
                                        <p:tav tm="0">
                                          <p:val>
                                            <p:strVal val="#ppt_y"/>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2" presetClass="entr" presetSubtype="8" fill="hold" grpId="0" nodeType="clickEffect">
                                  <p:stCondLst>
                                    <p:cond delay="0"/>
                                  </p:stCondLst>
                                  <p:childTnLst>
                                    <p:set>
                                      <p:cBhvr>
                                        <p:cTn id="152" dur="1" fill="hold">
                                          <p:stCondLst>
                                            <p:cond delay="0"/>
                                          </p:stCondLst>
                                        </p:cTn>
                                        <p:tgtEl>
                                          <p:spTgt spid="2">
                                            <p:graphicEl>
                                              <a:dgm id="{9BB3770F-F4E4-48D8-ACF7-4BF042CFF752}"/>
                                            </p:graphicEl>
                                          </p:spTgt>
                                        </p:tgtEl>
                                        <p:attrNameLst>
                                          <p:attrName>style.visibility</p:attrName>
                                        </p:attrNameLst>
                                      </p:cBhvr>
                                      <p:to>
                                        <p:strVal val="visible"/>
                                      </p:to>
                                    </p:set>
                                    <p:anim calcmode="lin" valueType="num">
                                      <p:cBhvr additive="base">
                                        <p:cTn id="153" dur="500" fill="hold"/>
                                        <p:tgtEl>
                                          <p:spTgt spid="2">
                                            <p:graphicEl>
                                              <a:dgm id="{9BB3770F-F4E4-48D8-ACF7-4BF042CFF752}"/>
                                            </p:graphicEl>
                                          </p:spTgt>
                                        </p:tgtEl>
                                        <p:attrNameLst>
                                          <p:attrName>ppt_x</p:attrName>
                                        </p:attrNameLst>
                                      </p:cBhvr>
                                      <p:tavLst>
                                        <p:tav tm="0">
                                          <p:val>
                                            <p:strVal val="0-#ppt_w/2"/>
                                          </p:val>
                                        </p:tav>
                                        <p:tav tm="100000">
                                          <p:val>
                                            <p:strVal val="#ppt_x"/>
                                          </p:val>
                                        </p:tav>
                                      </p:tavLst>
                                    </p:anim>
                                    <p:anim calcmode="lin" valueType="num">
                                      <p:cBhvr additive="base">
                                        <p:cTn id="154" dur="500" fill="hold"/>
                                        <p:tgtEl>
                                          <p:spTgt spid="2">
                                            <p:graphicEl>
                                              <a:dgm id="{9BB3770F-F4E4-48D8-ACF7-4BF042CFF752}"/>
                                            </p:graphicEl>
                                          </p:spTgt>
                                        </p:tgtEl>
                                        <p:attrNameLst>
                                          <p:attrName>ppt_y</p:attrName>
                                        </p:attrNameLst>
                                      </p:cBhvr>
                                      <p:tavLst>
                                        <p:tav tm="0">
                                          <p:val>
                                            <p:strVal val="#ppt_y"/>
                                          </p:val>
                                        </p:tav>
                                        <p:tav tm="100000">
                                          <p:val>
                                            <p:strVal val="#ppt_y"/>
                                          </p:val>
                                        </p:tav>
                                      </p:tavLst>
                                    </p:anim>
                                  </p:childTnLst>
                                </p:cTn>
                              </p:par>
                              <p:par>
                                <p:cTn id="155" presetID="2" presetClass="entr" presetSubtype="8" fill="hold" grpId="0" nodeType="withEffect">
                                  <p:stCondLst>
                                    <p:cond delay="0"/>
                                  </p:stCondLst>
                                  <p:childTnLst>
                                    <p:set>
                                      <p:cBhvr>
                                        <p:cTn id="156" dur="1" fill="hold">
                                          <p:stCondLst>
                                            <p:cond delay="0"/>
                                          </p:stCondLst>
                                        </p:cTn>
                                        <p:tgtEl>
                                          <p:spTgt spid="2">
                                            <p:graphicEl>
                                              <a:dgm id="{9350C066-B56A-4A36-926C-3EFA2048CC40}"/>
                                            </p:graphicEl>
                                          </p:spTgt>
                                        </p:tgtEl>
                                        <p:attrNameLst>
                                          <p:attrName>style.visibility</p:attrName>
                                        </p:attrNameLst>
                                      </p:cBhvr>
                                      <p:to>
                                        <p:strVal val="visible"/>
                                      </p:to>
                                    </p:set>
                                    <p:anim calcmode="lin" valueType="num">
                                      <p:cBhvr additive="base">
                                        <p:cTn id="157" dur="500" fill="hold"/>
                                        <p:tgtEl>
                                          <p:spTgt spid="2">
                                            <p:graphicEl>
                                              <a:dgm id="{9350C066-B56A-4A36-926C-3EFA2048CC40}"/>
                                            </p:graphicEl>
                                          </p:spTgt>
                                        </p:tgtEl>
                                        <p:attrNameLst>
                                          <p:attrName>ppt_x</p:attrName>
                                        </p:attrNameLst>
                                      </p:cBhvr>
                                      <p:tavLst>
                                        <p:tav tm="0">
                                          <p:val>
                                            <p:strVal val="0-#ppt_w/2"/>
                                          </p:val>
                                        </p:tav>
                                        <p:tav tm="100000">
                                          <p:val>
                                            <p:strVal val="#ppt_x"/>
                                          </p:val>
                                        </p:tav>
                                      </p:tavLst>
                                    </p:anim>
                                    <p:anim calcmode="lin" valueType="num">
                                      <p:cBhvr additive="base">
                                        <p:cTn id="158" dur="500" fill="hold"/>
                                        <p:tgtEl>
                                          <p:spTgt spid="2">
                                            <p:graphicEl>
                                              <a:dgm id="{9350C066-B56A-4A36-926C-3EFA2048CC40}"/>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114327775"/>
              </p:ext>
            </p:extLst>
          </p:nvPr>
        </p:nvGraphicFramePr>
        <p:xfrm>
          <a:off x="539552" y="2060848"/>
          <a:ext cx="4536504"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Başlık 2"/>
          <p:cNvSpPr txBox="1">
            <a:spLocks/>
          </p:cNvSpPr>
          <p:nvPr/>
        </p:nvSpPr>
        <p:spPr bwMode="auto">
          <a:xfrm>
            <a:off x="323850" y="404813"/>
            <a:ext cx="69119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91440" anchor="b"/>
          <a:lstStyle>
            <a:lvl1pPr eaLnBrk="0" hangingPunct="0">
              <a:defRPr>
                <a:solidFill>
                  <a:schemeClr val="tx1"/>
                </a:solidFill>
                <a:latin typeface="Candara" charset="0"/>
                <a:ea typeface="ＭＳ Ｐゴシック" charset="0"/>
                <a:cs typeface="Arial" charset="0"/>
              </a:defRPr>
            </a:lvl1pPr>
            <a:lvl2pPr marL="742950" indent="-285750" eaLnBrk="0" hangingPunct="0">
              <a:defRPr>
                <a:solidFill>
                  <a:schemeClr val="tx1"/>
                </a:solidFill>
                <a:latin typeface="Candara" charset="0"/>
                <a:ea typeface="Arial" charset="0"/>
                <a:cs typeface="Arial" charset="0"/>
              </a:defRPr>
            </a:lvl2pPr>
            <a:lvl3pPr marL="1143000" indent="-228600" eaLnBrk="0" hangingPunct="0">
              <a:defRPr>
                <a:solidFill>
                  <a:schemeClr val="tx1"/>
                </a:solidFill>
                <a:latin typeface="Candara" charset="0"/>
                <a:ea typeface="Arial" charset="0"/>
                <a:cs typeface="Arial" charset="0"/>
              </a:defRPr>
            </a:lvl3pPr>
            <a:lvl4pPr marL="1600200" indent="-228600" eaLnBrk="0" hangingPunct="0">
              <a:defRPr>
                <a:solidFill>
                  <a:schemeClr val="tx1"/>
                </a:solidFill>
                <a:latin typeface="Candara" charset="0"/>
                <a:ea typeface="Arial" charset="0"/>
                <a:cs typeface="Arial" charset="0"/>
              </a:defRPr>
            </a:lvl4pPr>
            <a:lvl5pPr marL="2057400" indent="-228600" eaLnBrk="0" hangingPunct="0">
              <a:defRPr>
                <a:solidFill>
                  <a:schemeClr val="tx1"/>
                </a:solidFill>
                <a:latin typeface="Candara" charset="0"/>
                <a:ea typeface="Arial" charset="0"/>
                <a:cs typeface="Arial" charset="0"/>
              </a:defRPr>
            </a:lvl5pPr>
            <a:lvl6pPr marL="2514600" indent="-228600" eaLnBrk="0" fontAlgn="base" hangingPunct="0">
              <a:spcBef>
                <a:spcPct val="0"/>
              </a:spcBef>
              <a:spcAft>
                <a:spcPct val="0"/>
              </a:spcAft>
              <a:defRPr>
                <a:solidFill>
                  <a:schemeClr val="tx1"/>
                </a:solidFill>
                <a:latin typeface="Candara" charset="0"/>
                <a:ea typeface="Arial" charset="0"/>
                <a:cs typeface="Arial" charset="0"/>
              </a:defRPr>
            </a:lvl6pPr>
            <a:lvl7pPr marL="2971800" indent="-228600" eaLnBrk="0" fontAlgn="base" hangingPunct="0">
              <a:spcBef>
                <a:spcPct val="0"/>
              </a:spcBef>
              <a:spcAft>
                <a:spcPct val="0"/>
              </a:spcAft>
              <a:defRPr>
                <a:solidFill>
                  <a:schemeClr val="tx1"/>
                </a:solidFill>
                <a:latin typeface="Candara" charset="0"/>
                <a:ea typeface="Arial" charset="0"/>
                <a:cs typeface="Arial" charset="0"/>
              </a:defRPr>
            </a:lvl7pPr>
            <a:lvl8pPr marL="3429000" indent="-228600" eaLnBrk="0" fontAlgn="base" hangingPunct="0">
              <a:spcBef>
                <a:spcPct val="0"/>
              </a:spcBef>
              <a:spcAft>
                <a:spcPct val="0"/>
              </a:spcAft>
              <a:defRPr>
                <a:solidFill>
                  <a:schemeClr val="tx1"/>
                </a:solidFill>
                <a:latin typeface="Candara" charset="0"/>
                <a:ea typeface="Arial" charset="0"/>
                <a:cs typeface="Arial" charset="0"/>
              </a:defRPr>
            </a:lvl8pPr>
            <a:lvl9pPr marL="3886200" indent="-228600" eaLnBrk="0" fontAlgn="base" hangingPunct="0">
              <a:spcBef>
                <a:spcPct val="0"/>
              </a:spcBef>
              <a:spcAft>
                <a:spcPct val="0"/>
              </a:spcAft>
              <a:defRPr>
                <a:solidFill>
                  <a:schemeClr val="tx1"/>
                </a:solidFill>
                <a:latin typeface="Candara" charset="0"/>
                <a:ea typeface="Arial" charset="0"/>
                <a:cs typeface="Arial" charset="0"/>
              </a:defRPr>
            </a:lvl9pPr>
          </a:lstStyle>
          <a:p>
            <a:pPr eaLnBrk="1" hangingPunct="1">
              <a:defRPr/>
            </a:pPr>
            <a:r>
              <a:rPr lang="tr-TR" sz="2400" b="1" dirty="0" smtClean="0">
                <a:solidFill>
                  <a:srgbClr val="0070C0"/>
                </a:solidFill>
                <a:effectLst>
                  <a:outerShdw blurRad="38100" dist="38100" dir="2700000" algn="tl">
                    <a:srgbClr val="DDDDDD"/>
                  </a:outerShdw>
                </a:effectLst>
                <a:latin typeface="Calibri" charset="0"/>
                <a:cs typeface="Calibri" charset="0"/>
              </a:rPr>
              <a:t>Özel Sektör ve Hibeler</a:t>
            </a:r>
            <a:endParaRPr lang="en-US" sz="2400" b="1" dirty="0" smtClean="0">
              <a:solidFill>
                <a:srgbClr val="0070C0"/>
              </a:solidFill>
              <a:effectLst>
                <a:outerShdw blurRad="38100" dist="38100" dir="2700000" algn="tl">
                  <a:srgbClr val="DDDDDD"/>
                </a:outerShdw>
              </a:effectLst>
              <a:latin typeface="Calibri" charset="0"/>
              <a:cs typeface="Calibri" charset="0"/>
            </a:endParaRPr>
          </a:p>
        </p:txBody>
      </p:sp>
      <p:sp>
        <p:nvSpPr>
          <p:cNvPr id="3" name="Dikdörtgen 2"/>
          <p:cNvSpPr/>
          <p:nvPr/>
        </p:nvSpPr>
        <p:spPr>
          <a:xfrm>
            <a:off x="395288" y="1270000"/>
            <a:ext cx="8497887" cy="64611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tr-TR" b="1">
                <a:solidFill>
                  <a:srgbClr val="000000"/>
                </a:solidFill>
                <a:latin typeface="Calibri" charset="0"/>
                <a:ea typeface="ＭＳ Ｐゴシック" charset="0"/>
                <a:cs typeface="Calibri" charset="0"/>
              </a:rPr>
              <a:t>e-İçerik sağlayıcı 7 firma e-İçeriklerini Bakanlığımıza Eğitimde FATİH Projesi kapsamında hibe etmiştir.</a:t>
            </a:r>
            <a:endParaRPr lang="en-US" b="1">
              <a:solidFill>
                <a:srgbClr val="000000"/>
              </a:solidFill>
              <a:latin typeface="Calibri" charset="0"/>
              <a:ea typeface="ＭＳ Ｐゴシック" charset="0"/>
              <a:cs typeface="Calibri" charset="0"/>
            </a:endParaRPr>
          </a:p>
        </p:txBody>
      </p:sp>
      <p:pic>
        <p:nvPicPr>
          <p:cNvPr id="9" name="Picture 3"/>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950034" y="4341684"/>
            <a:ext cx="1757163" cy="88751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5113475" y="5006288"/>
            <a:ext cx="2038491" cy="93610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6588406" y="5842872"/>
            <a:ext cx="1947047" cy="82636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6" name="Picture 2"/>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b="55760"/>
          <a:stretch/>
        </p:blipFill>
        <p:spPr bwMode="auto">
          <a:xfrm>
            <a:off x="5635906" y="3702930"/>
            <a:ext cx="1905000" cy="84277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7" name="Picture 3"/>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7151966" y="3187536"/>
            <a:ext cx="1599431" cy="82057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8" name="Picture 4"/>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5029601" y="2862463"/>
            <a:ext cx="1546757" cy="85456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5670812" y="2043043"/>
            <a:ext cx="1481154" cy="80989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048628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0"/>
            <a:ext cx="7772400" cy="1143000"/>
          </a:xfrm>
        </p:spPr>
        <p:txBody>
          <a:bodyPr/>
          <a:lstStyle/>
          <a:p>
            <a:r>
              <a:rPr lang="en-US" sz="3200" b="1" dirty="0">
                <a:solidFill>
                  <a:srgbClr val="0070C0"/>
                </a:solidFill>
                <a:effectLst>
                  <a:outerShdw blurRad="38100" dist="38100" dir="2700000" algn="tl">
                    <a:srgbClr val="DDDDDD"/>
                  </a:outerShdw>
                </a:effectLst>
                <a:latin typeface="Calibri" charset="0"/>
                <a:cs typeface="Calibri" charset="0"/>
              </a:rPr>
              <a:t>EBA (</a:t>
            </a:r>
            <a:r>
              <a:rPr lang="en-US" sz="3200" b="1" dirty="0" err="1">
                <a:solidFill>
                  <a:srgbClr val="0070C0"/>
                </a:solidFill>
                <a:effectLst>
                  <a:outerShdw blurRad="38100" dist="38100" dir="2700000" algn="tl">
                    <a:srgbClr val="DDDDDD"/>
                  </a:outerShdw>
                </a:effectLst>
                <a:latin typeface="Calibri" charset="0"/>
                <a:cs typeface="Calibri" charset="0"/>
              </a:rPr>
              <a:t>Eğitim</a:t>
            </a:r>
            <a:r>
              <a:rPr lang="en-US" sz="3200" b="1" dirty="0">
                <a:solidFill>
                  <a:srgbClr val="0070C0"/>
                </a:solidFill>
                <a:effectLst>
                  <a:outerShdw blurRad="38100" dist="38100" dir="2700000" algn="tl">
                    <a:srgbClr val="DDDDDD"/>
                  </a:outerShdw>
                </a:effectLst>
                <a:latin typeface="Calibri" charset="0"/>
                <a:cs typeface="Calibri" charset="0"/>
              </a:rPr>
              <a:t> </a:t>
            </a:r>
            <a:r>
              <a:rPr lang="en-US" sz="3200" b="1" dirty="0" err="1">
                <a:solidFill>
                  <a:srgbClr val="0070C0"/>
                </a:solidFill>
                <a:effectLst>
                  <a:outerShdw blurRad="38100" dist="38100" dir="2700000" algn="tl">
                    <a:srgbClr val="DDDDDD"/>
                  </a:outerShdw>
                </a:effectLst>
                <a:latin typeface="Calibri" charset="0"/>
                <a:cs typeface="Calibri" charset="0"/>
              </a:rPr>
              <a:t>Bilişim</a:t>
            </a:r>
            <a:r>
              <a:rPr lang="en-US" sz="3200" b="1" dirty="0">
                <a:solidFill>
                  <a:srgbClr val="0070C0"/>
                </a:solidFill>
                <a:effectLst>
                  <a:outerShdw blurRad="38100" dist="38100" dir="2700000" algn="tl">
                    <a:srgbClr val="DDDDDD"/>
                  </a:outerShdw>
                </a:effectLst>
                <a:latin typeface="Calibri" charset="0"/>
                <a:cs typeface="Calibri" charset="0"/>
              </a:rPr>
              <a:t> </a:t>
            </a:r>
            <a:r>
              <a:rPr lang="en-US" sz="3200" b="1" dirty="0" err="1">
                <a:solidFill>
                  <a:srgbClr val="0070C0"/>
                </a:solidFill>
                <a:effectLst>
                  <a:outerShdw blurRad="38100" dist="38100" dir="2700000" algn="tl">
                    <a:srgbClr val="DDDDDD"/>
                  </a:outerShdw>
                </a:effectLst>
                <a:latin typeface="Calibri" charset="0"/>
                <a:cs typeface="Calibri" charset="0"/>
              </a:rPr>
              <a:t>Ağı</a:t>
            </a:r>
            <a:r>
              <a:rPr lang="en-US" sz="3200" b="1" dirty="0">
                <a:solidFill>
                  <a:srgbClr val="0070C0"/>
                </a:solidFill>
                <a:effectLst>
                  <a:outerShdw blurRad="38100" dist="38100" dir="2700000" algn="tl">
                    <a:srgbClr val="DDDDDD"/>
                  </a:outerShdw>
                </a:effectLst>
                <a:latin typeface="Calibri" charset="0"/>
                <a:cs typeface="Calibri" charset="0"/>
              </a:rPr>
              <a:t>)</a:t>
            </a:r>
          </a:p>
        </p:txBody>
      </p:sp>
      <p:pic>
        <p:nvPicPr>
          <p:cNvPr id="6" name="Picture 4" descr="C:\Users\Administrator\Desktop\aragov\pngler\argeresim.png">
            <a:hlinkClick r:id="rId2" action="ppaction://hlinkfile"/>
          </p:cNvPr>
          <p:cNvPicPr>
            <a:picLocks noChangeAspect="1" noChangeArrowheads="1"/>
          </p:cNvPicPr>
          <p:nvPr/>
        </p:nvPicPr>
        <p:blipFill>
          <a:blip r:embed="rId3" cstate="print"/>
          <a:srcRect/>
          <a:stretch>
            <a:fillRect/>
          </a:stretch>
        </p:blipFill>
        <p:spPr bwMode="auto">
          <a:xfrm>
            <a:off x="1043608" y="1052736"/>
            <a:ext cx="4248472" cy="3593363"/>
          </a:xfrm>
          <a:prstGeom prst="rect">
            <a:avLst/>
          </a:prstGeom>
          <a:noFill/>
        </p:spPr>
      </p:pic>
      <p:sp>
        <p:nvSpPr>
          <p:cNvPr id="3" name="Metin kutusu 2"/>
          <p:cNvSpPr txBox="1"/>
          <p:nvPr/>
        </p:nvSpPr>
        <p:spPr>
          <a:xfrm>
            <a:off x="6444208" y="6191065"/>
            <a:ext cx="2282997" cy="369332"/>
          </a:xfrm>
          <a:prstGeom prst="rect">
            <a:avLst/>
          </a:prstGeom>
          <a:noFill/>
        </p:spPr>
        <p:txBody>
          <a:bodyPr wrap="none" rtlCol="0">
            <a:spAutoFit/>
          </a:bodyPr>
          <a:lstStyle/>
          <a:p>
            <a:r>
              <a:rPr lang="tr-TR" dirty="0" smtClean="0"/>
              <a:t>http://eba.meb.gov.tr</a:t>
            </a:r>
            <a:endParaRPr lang="tr-TR" dirty="0"/>
          </a:p>
        </p:txBody>
      </p:sp>
      <p:sp>
        <p:nvSpPr>
          <p:cNvPr id="4" name="Metin kutusu 3"/>
          <p:cNvSpPr txBox="1"/>
          <p:nvPr/>
        </p:nvSpPr>
        <p:spPr>
          <a:xfrm>
            <a:off x="827584" y="5013176"/>
            <a:ext cx="5760640" cy="1200329"/>
          </a:xfrm>
          <a:prstGeom prst="rect">
            <a:avLst/>
          </a:prstGeom>
          <a:noFill/>
        </p:spPr>
        <p:txBody>
          <a:bodyPr wrap="square" rtlCol="0">
            <a:spAutoFit/>
          </a:bodyPr>
          <a:lstStyle/>
          <a:p>
            <a:r>
              <a:rPr lang="tr-TR" dirty="0" smtClean="0"/>
              <a:t>Eğitim içerikleri ile ilgili her türlü bilgi ve belgelerin, </a:t>
            </a:r>
            <a:r>
              <a:rPr lang="tr-TR" dirty="0" err="1" smtClean="0"/>
              <a:t>dökümanların</a:t>
            </a:r>
            <a:r>
              <a:rPr lang="tr-TR" dirty="0" smtClean="0"/>
              <a:t> içinde bulunacağı, öğretmen ve öğrencilerin elektronik içeriklere kolayca ulaşabileceği interaktif eğitim </a:t>
            </a:r>
            <a:r>
              <a:rPr lang="tr-TR" dirty="0" err="1" smtClean="0"/>
              <a:t>portalı</a:t>
            </a:r>
            <a:endParaRPr lang="tr-TR" dirty="0"/>
          </a:p>
        </p:txBody>
      </p:sp>
    </p:spTree>
    <p:extLst>
      <p:ext uri="{BB962C8B-B14F-4D97-AF65-F5344CB8AC3E}">
        <p14:creationId xmlns:p14="http://schemas.microsoft.com/office/powerpoint/2010/main" val="173534924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6393904" cy="634082"/>
          </a:xfrm>
        </p:spPr>
        <p:txBody>
          <a:bodyPr/>
          <a:lstStyle/>
          <a:p>
            <a:r>
              <a:rPr lang="en-US" sz="3200" b="1" dirty="0" err="1">
                <a:solidFill>
                  <a:srgbClr val="0070C0"/>
                </a:solidFill>
                <a:effectLst>
                  <a:outerShdw blurRad="38100" dist="38100" dir="2700000" algn="tl">
                    <a:srgbClr val="DDDDDD"/>
                  </a:outerShdw>
                </a:effectLst>
                <a:latin typeface="Calibri" charset="0"/>
                <a:cs typeface="Calibri" charset="0"/>
              </a:rPr>
              <a:t>Zenginleştirilmiş</a:t>
            </a:r>
            <a:r>
              <a:rPr lang="en-US" sz="3200" b="1" dirty="0">
                <a:solidFill>
                  <a:srgbClr val="0070C0"/>
                </a:solidFill>
                <a:effectLst>
                  <a:outerShdw blurRad="38100" dist="38100" dir="2700000" algn="tl">
                    <a:srgbClr val="DDDDDD"/>
                  </a:outerShdw>
                </a:effectLst>
                <a:latin typeface="Calibri" charset="0"/>
                <a:cs typeface="Calibri" charset="0"/>
              </a:rPr>
              <a:t> e-</a:t>
            </a:r>
            <a:r>
              <a:rPr lang="en-US" sz="3200" b="1" dirty="0" err="1">
                <a:solidFill>
                  <a:srgbClr val="0070C0"/>
                </a:solidFill>
                <a:effectLst>
                  <a:outerShdw blurRad="38100" dist="38100" dir="2700000" algn="tl">
                    <a:srgbClr val="DDDDDD"/>
                  </a:outerShdw>
                </a:effectLst>
                <a:latin typeface="Calibri" charset="0"/>
                <a:cs typeface="Calibri" charset="0"/>
              </a:rPr>
              <a:t>Kitap</a:t>
            </a:r>
            <a:endParaRPr lang="en-US" sz="3200" b="1" dirty="0">
              <a:solidFill>
                <a:srgbClr val="0070C0"/>
              </a:solidFill>
              <a:effectLst>
                <a:outerShdw blurRad="38100" dist="38100" dir="2700000" algn="tl">
                  <a:srgbClr val="DDDDDD"/>
                </a:outerShdw>
              </a:effectLst>
              <a:latin typeface="Calibri" charset="0"/>
              <a:cs typeface="Calibri" charset="0"/>
            </a:endParaRPr>
          </a:p>
        </p:txBody>
      </p:sp>
      <p:pic>
        <p:nvPicPr>
          <p:cNvPr id="6" name="Content Placeholder 5" descr="Screen Shot 2011-09-14 at 3.15.26 PM.png"/>
          <p:cNvPicPr>
            <a:picLocks noGrp="1" noChangeAspect="1"/>
          </p:cNvPicPr>
          <p:nvPr>
            <p:ph sz="quarter" idx="1"/>
          </p:nvPr>
        </p:nvPicPr>
        <p:blipFill>
          <a:blip r:embed="rId2" cstate="email">
            <a:extLst>
              <a:ext uri="{28A0092B-C50C-407E-A947-70E740481C1C}">
                <a14:useLocalDpi xmlns:a14="http://schemas.microsoft.com/office/drawing/2010/main" val="0"/>
              </a:ext>
            </a:extLst>
          </a:blip>
          <a:srcRect l="2423" r="2423"/>
          <a:stretch>
            <a:fillRect/>
          </a:stretch>
        </p:blipFill>
        <p:spPr/>
      </p:pic>
      <p:sp>
        <p:nvSpPr>
          <p:cNvPr id="3" name="Metin kutusu 2"/>
          <p:cNvSpPr txBox="1"/>
          <p:nvPr/>
        </p:nvSpPr>
        <p:spPr>
          <a:xfrm>
            <a:off x="2339752" y="6237312"/>
            <a:ext cx="4261103" cy="369332"/>
          </a:xfrm>
          <a:prstGeom prst="rect">
            <a:avLst/>
          </a:prstGeom>
          <a:noFill/>
        </p:spPr>
        <p:txBody>
          <a:bodyPr wrap="none" rtlCol="0">
            <a:spAutoFit/>
          </a:bodyPr>
          <a:lstStyle/>
          <a:p>
            <a:r>
              <a:rPr lang="tr-TR" dirty="0" smtClean="0"/>
              <a:t>http://e-kitap.meb.gov.tr/test/e-kitap.html</a:t>
            </a:r>
            <a:endParaRPr lang="tr-TR" dirty="0"/>
          </a:p>
        </p:txBody>
      </p:sp>
    </p:spTree>
    <p:extLst>
      <p:ext uri="{BB962C8B-B14F-4D97-AF65-F5344CB8AC3E}">
        <p14:creationId xmlns:p14="http://schemas.microsoft.com/office/powerpoint/2010/main" val="121150743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251520" y="1550402"/>
            <a:ext cx="8640960" cy="1446550"/>
          </a:xfrm>
          <a:prstGeom prst="rect">
            <a:avLst/>
          </a:prstGeom>
          <a:noFill/>
        </p:spPr>
        <p:txBody>
          <a:bodyPr>
            <a:spAutoFit/>
          </a:bodyPr>
          <a:lstStyle/>
          <a:p>
            <a:pPr algn="ctr">
              <a:defRPr/>
            </a:pPr>
            <a:r>
              <a:rPr lang="tr-TR"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ndara" pitchFamily="34" charset="0"/>
                <a:ea typeface="+mn-ea"/>
                <a:cs typeface="Arial" charset="0"/>
              </a:rPr>
              <a:t>ÖĞRETİM PROGRAMLARINDA ETKİN BT </a:t>
            </a: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ndara" pitchFamily="34" charset="0"/>
                <a:ea typeface="+mn-ea"/>
                <a:cs typeface="Arial" charset="0"/>
              </a:rPr>
              <a:t>KULLANIMI BİLEŞENİ</a:t>
            </a:r>
            <a:endParaRPr lang="tr-TR"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ndara" pitchFamily="34" charset="0"/>
              <a:ea typeface="+mn-ea"/>
              <a:cs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4"/>
          <p:cNvSpPr>
            <a:spLocks noGrp="1"/>
          </p:cNvSpPr>
          <p:nvPr>
            <p:ph type="ftr" sz="quarter" idx="11"/>
          </p:nvPr>
        </p:nvSpPr>
        <p:spPr/>
        <p:txBody>
          <a:bodyPr/>
          <a:lstStyle/>
          <a:p>
            <a:r>
              <a:rPr lang="en-US"/>
              <a:t>H.Tuğba DOĞAN -13.03.2006</a:t>
            </a:r>
          </a:p>
        </p:txBody>
      </p:sp>
      <p:sp>
        <p:nvSpPr>
          <p:cNvPr id="5" name="Slayt Numarası Yer Tutucusu 5"/>
          <p:cNvSpPr>
            <a:spLocks noGrp="1"/>
          </p:cNvSpPr>
          <p:nvPr>
            <p:ph type="sldNum" sz="quarter" idx="12"/>
          </p:nvPr>
        </p:nvSpPr>
        <p:spPr/>
        <p:txBody>
          <a:bodyPr/>
          <a:lstStyle/>
          <a:p>
            <a:fld id="{A25F91B1-EADE-4597-BCD3-C993D372DEE5}" type="slidenum">
              <a:rPr lang="en-US"/>
              <a:pPr/>
              <a:t>19</a:t>
            </a:fld>
            <a:endParaRPr lang="en-US"/>
          </a:p>
        </p:txBody>
      </p:sp>
      <p:sp>
        <p:nvSpPr>
          <p:cNvPr id="167938" name="Rectangle 2"/>
          <p:cNvSpPr>
            <a:spLocks noGrp="1" noChangeArrowheads="1"/>
          </p:cNvSpPr>
          <p:nvPr>
            <p:ph type="title"/>
          </p:nvPr>
        </p:nvSpPr>
        <p:spPr>
          <a:xfrm>
            <a:off x="914400" y="44624"/>
            <a:ext cx="7772400" cy="1143000"/>
          </a:xfrm>
        </p:spPr>
        <p:txBody>
          <a:bodyPr/>
          <a:lstStyle/>
          <a:p>
            <a:r>
              <a:rPr kumimoji="0" lang="tr-TR" sz="3600">
                <a:solidFill>
                  <a:srgbClr val="CC0000"/>
                </a:solidFill>
                <a:effectLst/>
              </a:rPr>
              <a:t>Yeniye Karar Verme Süreci Aşamaları</a:t>
            </a:r>
            <a:endParaRPr kumimoji="0" lang="en-US" sz="3600">
              <a:solidFill>
                <a:srgbClr val="CC0000"/>
              </a:solidFill>
              <a:effectLst/>
            </a:endParaRPr>
          </a:p>
        </p:txBody>
      </p:sp>
      <p:pic>
        <p:nvPicPr>
          <p:cNvPr id="167940" name="Picture 4" descr="sek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84756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2"/>
          <p:cNvSpPr>
            <a:spLocks noGrp="1"/>
          </p:cNvSpPr>
          <p:nvPr>
            <p:ph type="title"/>
          </p:nvPr>
        </p:nvSpPr>
        <p:spPr>
          <a:xfrm>
            <a:off x="323850" y="404813"/>
            <a:ext cx="6911975" cy="503237"/>
          </a:xfrm>
        </p:spPr>
        <p:txBody>
          <a:bodyPr>
            <a:noAutofit/>
          </a:bodyPr>
          <a:lstStyle/>
          <a:p>
            <a:pPr eaLnBrk="1" fontAlgn="auto" hangingPunct="1">
              <a:spcAft>
                <a:spcPts val="0"/>
              </a:spcAft>
              <a:defRPr/>
            </a:pPr>
            <a:r>
              <a:rPr lang="tr-TR" sz="3600" b="1" dirty="0" smtClean="0">
                <a:solidFill>
                  <a:srgbClr val="0070C0"/>
                </a:solidFill>
                <a:effectLst>
                  <a:outerShdw blurRad="38100" dist="38100" dir="2700000" algn="tl">
                    <a:srgbClr val="000000">
                      <a:alpha val="43137"/>
                    </a:srgbClr>
                  </a:outerShdw>
                </a:effectLst>
                <a:ea typeface="+mj-ea"/>
              </a:rPr>
              <a:t>Mevcut Durum ve Hedefimiz</a:t>
            </a:r>
            <a:endParaRPr lang="en-US" sz="3600" b="1" dirty="0">
              <a:solidFill>
                <a:srgbClr val="0070C0"/>
              </a:solidFill>
              <a:effectLst>
                <a:outerShdw blurRad="38100" dist="38100" dir="2700000" algn="tl">
                  <a:srgbClr val="000000">
                    <a:alpha val="43137"/>
                  </a:srgbClr>
                </a:outerShdw>
              </a:effectLst>
              <a:ea typeface="+mj-ea"/>
            </a:endParaRPr>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12503" r="8577" b="18000"/>
          <a:stretch/>
        </p:blipFill>
        <p:spPr bwMode="auto">
          <a:xfrm>
            <a:off x="6660232" y="1484784"/>
            <a:ext cx="1725589" cy="1296144"/>
          </a:xfrm>
          <a:prstGeom prst="rect">
            <a:avLst/>
          </a:prstGeom>
          <a:solidFill>
            <a:srgbClr val="FFFFFF">
              <a:shade val="85000"/>
            </a:srgbClr>
          </a:solidFill>
          <a:ln w="5715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graphicFrame>
        <p:nvGraphicFramePr>
          <p:cNvPr id="9" name="Diyagram 8"/>
          <p:cNvGraphicFramePr/>
          <p:nvPr/>
        </p:nvGraphicFramePr>
        <p:xfrm>
          <a:off x="867672" y="2204864"/>
          <a:ext cx="7128792" cy="3456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11 Resim" descr="ogrenci_bilgisayar.jpg"/>
          <p:cNvPicPr>
            <a:picLocks noChangeAspect="1"/>
          </p:cNvPicPr>
          <p:nvPr/>
        </p:nvPicPr>
        <p:blipFill>
          <a:blip r:embed="rId8" cstate="print"/>
          <a:stretch>
            <a:fillRect/>
          </a:stretch>
        </p:blipFill>
        <p:spPr bwMode="auto">
          <a:xfrm>
            <a:off x="1083696" y="5301208"/>
            <a:ext cx="1350771" cy="1119211"/>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226472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07504" y="1484784"/>
            <a:ext cx="8784976" cy="1138773"/>
          </a:xfrm>
          <a:prstGeom prst="rect">
            <a:avLst/>
          </a:prstGeom>
          <a:noFill/>
        </p:spPr>
        <p:txBody>
          <a:bodyPr wrap="square">
            <a:spAutoFit/>
          </a:bodyPr>
          <a:lstStyle/>
          <a:p>
            <a:pPr algn="ctr">
              <a:defRPr/>
            </a:pPr>
            <a:r>
              <a:rPr lang="tr-TR" sz="3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pitchFamily="34" charset="0"/>
                <a:ea typeface="+mn-ea"/>
                <a:cs typeface="Calibri" pitchFamily="34" charset="0"/>
              </a:rPr>
              <a:t>Ağ Altyapısı ve Geniş Bant İnternet Kullanımı ile Bilinçli ve Güvenli BT Kullanımının Sağlanması</a:t>
            </a:r>
          </a:p>
        </p:txBody>
      </p:sp>
    </p:spTree>
    <p:extLst>
      <p:ext uri="{BB962C8B-B14F-4D97-AF65-F5344CB8AC3E}">
        <p14:creationId xmlns:p14="http://schemas.microsoft.com/office/powerpoint/2010/main" val="11616575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1 Resim" descr="GR6T5951.jpg"/>
          <p:cNvPicPr>
            <a:picLocks noGrp="1" noChangeAspect="1"/>
          </p:cNvPicPr>
          <p:nvPr isPhoto="1"/>
        </p:nvPicPr>
        <p:blipFill>
          <a:blip r:embed="rId3" cstate="print"/>
          <a:srcRect/>
          <a:stretch>
            <a:fillRect/>
          </a:stretch>
        </p:blipFill>
        <p:spPr bwMode="auto">
          <a:xfrm>
            <a:off x="467544" y="1412776"/>
            <a:ext cx="4969653" cy="3312145"/>
          </a:xfrm>
          <a:prstGeom prst="snip2DiagRect">
            <a:avLst/>
          </a:prstGeom>
          <a:ln/>
        </p:spPr>
        <p:style>
          <a:lnRef idx="1">
            <a:schemeClr val="accent1"/>
          </a:lnRef>
          <a:fillRef idx="2">
            <a:schemeClr val="accent1"/>
          </a:fillRef>
          <a:effectRef idx="1">
            <a:schemeClr val="accent1"/>
          </a:effectRef>
          <a:fontRef idx="minor">
            <a:schemeClr val="dk1"/>
          </a:fontRef>
        </p:style>
      </p:pic>
      <p:pic>
        <p:nvPicPr>
          <p:cNvPr id="5" name="Resim 2"/>
          <p:cNvPicPr>
            <a:picLocks noChangeAspect="1"/>
          </p:cNvPicPr>
          <p:nvPr/>
        </p:nvPicPr>
        <p:blipFill>
          <a:blip r:embed="rId4" cstate="print"/>
          <a:srcRect l="16102" r="11865" b="10845"/>
          <a:stretch>
            <a:fillRect/>
          </a:stretch>
        </p:blipFill>
        <p:spPr bwMode="auto">
          <a:xfrm>
            <a:off x="5760920" y="1700808"/>
            <a:ext cx="3059552" cy="4812211"/>
          </a:xfrm>
          <a:prstGeom prst="snip2DiagRect">
            <a:avLst/>
          </a:prstGeom>
          <a:ln/>
        </p:spPr>
        <p:style>
          <a:lnRef idx="1">
            <a:schemeClr val="accent1"/>
          </a:lnRef>
          <a:fillRef idx="2">
            <a:schemeClr val="accent1"/>
          </a:fillRef>
          <a:effectRef idx="1">
            <a:schemeClr val="accent1"/>
          </a:effectRef>
          <a:fontRef idx="minor">
            <a:schemeClr val="dk1"/>
          </a:fontRef>
        </p:style>
      </p:pic>
      <p:sp>
        <p:nvSpPr>
          <p:cNvPr id="6" name="Serbest Form 7"/>
          <p:cNvSpPr/>
          <p:nvPr/>
        </p:nvSpPr>
        <p:spPr>
          <a:xfrm>
            <a:off x="468313" y="6092825"/>
            <a:ext cx="4751387" cy="431800"/>
          </a:xfrm>
          <a:custGeom>
            <a:avLst/>
            <a:gdLst>
              <a:gd name="connsiteX0" fmla="*/ 0 w 2088302"/>
              <a:gd name="connsiteY0" fmla="*/ 125298 h 1252981"/>
              <a:gd name="connsiteX1" fmla="*/ 125298 w 2088302"/>
              <a:gd name="connsiteY1" fmla="*/ 0 h 1252981"/>
              <a:gd name="connsiteX2" fmla="*/ 1963004 w 2088302"/>
              <a:gd name="connsiteY2" fmla="*/ 0 h 1252981"/>
              <a:gd name="connsiteX3" fmla="*/ 2088302 w 2088302"/>
              <a:gd name="connsiteY3" fmla="*/ 125298 h 1252981"/>
              <a:gd name="connsiteX4" fmla="*/ 2088302 w 2088302"/>
              <a:gd name="connsiteY4" fmla="*/ 1127683 h 1252981"/>
              <a:gd name="connsiteX5" fmla="*/ 1963004 w 2088302"/>
              <a:gd name="connsiteY5" fmla="*/ 1252981 h 1252981"/>
              <a:gd name="connsiteX6" fmla="*/ 125298 w 2088302"/>
              <a:gd name="connsiteY6" fmla="*/ 1252981 h 1252981"/>
              <a:gd name="connsiteX7" fmla="*/ 0 w 2088302"/>
              <a:gd name="connsiteY7" fmla="*/ 1127683 h 1252981"/>
              <a:gd name="connsiteX8" fmla="*/ 0 w 2088302"/>
              <a:gd name="connsiteY8" fmla="*/ 125298 h 1252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8302" h="1252981">
                <a:moveTo>
                  <a:pt x="0" y="125298"/>
                </a:moveTo>
                <a:cubicBezTo>
                  <a:pt x="0" y="56098"/>
                  <a:pt x="56098" y="0"/>
                  <a:pt x="125298" y="0"/>
                </a:cubicBezTo>
                <a:lnTo>
                  <a:pt x="1963004" y="0"/>
                </a:lnTo>
                <a:cubicBezTo>
                  <a:pt x="2032204" y="0"/>
                  <a:pt x="2088302" y="56098"/>
                  <a:pt x="2088302" y="125298"/>
                </a:cubicBezTo>
                <a:lnTo>
                  <a:pt x="2088302" y="1127683"/>
                </a:lnTo>
                <a:cubicBezTo>
                  <a:pt x="2088302" y="1196883"/>
                  <a:pt x="2032204" y="1252981"/>
                  <a:pt x="1963004" y="1252981"/>
                </a:cubicBezTo>
                <a:lnTo>
                  <a:pt x="125298" y="1252981"/>
                </a:lnTo>
                <a:cubicBezTo>
                  <a:pt x="56098" y="1252981"/>
                  <a:pt x="0" y="1196883"/>
                  <a:pt x="0" y="1127683"/>
                </a:cubicBezTo>
                <a:lnTo>
                  <a:pt x="0" y="125298"/>
                </a:lnTo>
                <a:close/>
              </a:path>
            </a:pathLst>
          </a:custGeom>
        </p:spPr>
        <p:style>
          <a:lnRef idx="1">
            <a:schemeClr val="accent1"/>
          </a:lnRef>
          <a:fillRef idx="2">
            <a:schemeClr val="accent1"/>
          </a:fillRef>
          <a:effectRef idx="1">
            <a:schemeClr val="accent1"/>
          </a:effectRef>
          <a:fontRef idx="minor">
            <a:schemeClr val="dk1"/>
          </a:fontRef>
        </p:style>
        <p:txBody>
          <a:bodyPr lIns="105279" tIns="105279" rIns="105279" bIns="105279" spcCol="1270" anchor="ctr"/>
          <a:lstStyle/>
          <a:p>
            <a:pPr algn="ctr" defTabSz="800100">
              <a:lnSpc>
                <a:spcPct val="90000"/>
              </a:lnSpc>
              <a:spcAft>
                <a:spcPct val="35000"/>
              </a:spcAft>
              <a:defRPr/>
            </a:pPr>
            <a:r>
              <a:rPr lang="tr-TR" b="1" dirty="0">
                <a:latin typeface="Calibri" pitchFamily="34" charset="0"/>
                <a:cs typeface="Calibri" pitchFamily="34" charset="0"/>
              </a:rPr>
              <a:t>Dersliklere Konumlandırılacak Bağlantı Prizi </a:t>
            </a:r>
          </a:p>
        </p:txBody>
      </p:sp>
      <p:sp>
        <p:nvSpPr>
          <p:cNvPr id="7" name="6 Sağ Ok"/>
          <p:cNvSpPr/>
          <p:nvPr/>
        </p:nvSpPr>
        <p:spPr>
          <a:xfrm>
            <a:off x="5364088" y="6186820"/>
            <a:ext cx="576064" cy="288032"/>
          </a:xfrm>
          <a:prstGeom prst="rightArrow">
            <a:avLst/>
          </a:prstGeom>
          <a:ln/>
        </p:spPr>
        <p:style>
          <a:lnRef idx="3">
            <a:schemeClr val="lt1"/>
          </a:lnRef>
          <a:fillRef idx="1">
            <a:schemeClr val="accent3"/>
          </a:fillRef>
          <a:effectRef idx="1">
            <a:schemeClr val="accent3"/>
          </a:effectRef>
          <a:fontRef idx="minor">
            <a:schemeClr val="lt1"/>
          </a:fontRef>
        </p:style>
        <p:txBody>
          <a:bodyPr anchor="ctr"/>
          <a:lstStyle/>
          <a:p>
            <a:pPr algn="ctr">
              <a:defRPr/>
            </a:pPr>
            <a:endParaRPr lang="tr-TR"/>
          </a:p>
        </p:txBody>
      </p:sp>
      <p:sp>
        <p:nvSpPr>
          <p:cNvPr id="8" name="Serbest Form 7"/>
          <p:cNvSpPr/>
          <p:nvPr/>
        </p:nvSpPr>
        <p:spPr>
          <a:xfrm>
            <a:off x="323850" y="5084763"/>
            <a:ext cx="5040313" cy="431800"/>
          </a:xfrm>
          <a:custGeom>
            <a:avLst/>
            <a:gdLst>
              <a:gd name="connsiteX0" fmla="*/ 0 w 2088302"/>
              <a:gd name="connsiteY0" fmla="*/ 125298 h 1252981"/>
              <a:gd name="connsiteX1" fmla="*/ 125298 w 2088302"/>
              <a:gd name="connsiteY1" fmla="*/ 0 h 1252981"/>
              <a:gd name="connsiteX2" fmla="*/ 1963004 w 2088302"/>
              <a:gd name="connsiteY2" fmla="*/ 0 h 1252981"/>
              <a:gd name="connsiteX3" fmla="*/ 2088302 w 2088302"/>
              <a:gd name="connsiteY3" fmla="*/ 125298 h 1252981"/>
              <a:gd name="connsiteX4" fmla="*/ 2088302 w 2088302"/>
              <a:gd name="connsiteY4" fmla="*/ 1127683 h 1252981"/>
              <a:gd name="connsiteX5" fmla="*/ 1963004 w 2088302"/>
              <a:gd name="connsiteY5" fmla="*/ 1252981 h 1252981"/>
              <a:gd name="connsiteX6" fmla="*/ 125298 w 2088302"/>
              <a:gd name="connsiteY6" fmla="*/ 1252981 h 1252981"/>
              <a:gd name="connsiteX7" fmla="*/ 0 w 2088302"/>
              <a:gd name="connsiteY7" fmla="*/ 1127683 h 1252981"/>
              <a:gd name="connsiteX8" fmla="*/ 0 w 2088302"/>
              <a:gd name="connsiteY8" fmla="*/ 125298 h 1252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8302" h="1252981">
                <a:moveTo>
                  <a:pt x="0" y="125298"/>
                </a:moveTo>
                <a:cubicBezTo>
                  <a:pt x="0" y="56098"/>
                  <a:pt x="56098" y="0"/>
                  <a:pt x="125298" y="0"/>
                </a:cubicBezTo>
                <a:lnTo>
                  <a:pt x="1963004" y="0"/>
                </a:lnTo>
                <a:cubicBezTo>
                  <a:pt x="2032204" y="0"/>
                  <a:pt x="2088302" y="56098"/>
                  <a:pt x="2088302" y="125298"/>
                </a:cubicBezTo>
                <a:lnTo>
                  <a:pt x="2088302" y="1127683"/>
                </a:lnTo>
                <a:cubicBezTo>
                  <a:pt x="2088302" y="1196883"/>
                  <a:pt x="2032204" y="1252981"/>
                  <a:pt x="1963004" y="1252981"/>
                </a:cubicBezTo>
                <a:lnTo>
                  <a:pt x="125298" y="1252981"/>
                </a:lnTo>
                <a:cubicBezTo>
                  <a:pt x="56098" y="1252981"/>
                  <a:pt x="0" y="1196883"/>
                  <a:pt x="0" y="1127683"/>
                </a:cubicBezTo>
                <a:lnTo>
                  <a:pt x="0" y="125298"/>
                </a:lnTo>
                <a:close/>
              </a:path>
            </a:pathLst>
          </a:custGeom>
        </p:spPr>
        <p:style>
          <a:lnRef idx="1">
            <a:schemeClr val="accent1"/>
          </a:lnRef>
          <a:fillRef idx="2">
            <a:schemeClr val="accent1"/>
          </a:fillRef>
          <a:effectRef idx="1">
            <a:schemeClr val="accent1"/>
          </a:effectRef>
          <a:fontRef idx="minor">
            <a:schemeClr val="dk1"/>
          </a:fontRef>
        </p:style>
        <p:txBody>
          <a:bodyPr lIns="105279" tIns="105279" rIns="105279" bIns="105279" spcCol="1270" anchor="ctr"/>
          <a:lstStyle/>
          <a:p>
            <a:pPr algn="ctr" defTabSz="800100">
              <a:lnSpc>
                <a:spcPct val="90000"/>
              </a:lnSpc>
              <a:spcAft>
                <a:spcPct val="35000"/>
              </a:spcAft>
              <a:defRPr/>
            </a:pPr>
            <a:r>
              <a:rPr lang="tr-TR" b="1" dirty="0">
                <a:latin typeface="Calibri" pitchFamily="34" charset="0"/>
                <a:cs typeface="Calibri" pitchFamily="34" charset="0"/>
              </a:rPr>
              <a:t>Sistem Odalarına Konumlandırılacak Aktif Cihazlar </a:t>
            </a:r>
          </a:p>
        </p:txBody>
      </p:sp>
      <p:sp>
        <p:nvSpPr>
          <p:cNvPr id="9" name="8 Sağ Ok"/>
          <p:cNvSpPr/>
          <p:nvPr/>
        </p:nvSpPr>
        <p:spPr>
          <a:xfrm rot="16200000">
            <a:off x="251520" y="4581128"/>
            <a:ext cx="576064" cy="288032"/>
          </a:xfrm>
          <a:prstGeom prst="rightArrow">
            <a:avLst/>
          </a:prstGeom>
          <a:ln/>
        </p:spPr>
        <p:style>
          <a:lnRef idx="3">
            <a:schemeClr val="lt1"/>
          </a:lnRef>
          <a:fillRef idx="1">
            <a:schemeClr val="accent3"/>
          </a:fillRef>
          <a:effectRef idx="1">
            <a:schemeClr val="accent3"/>
          </a:effectRef>
          <a:fontRef idx="minor">
            <a:schemeClr val="lt1"/>
          </a:fontRef>
        </p:style>
        <p:txBody>
          <a:bodyPr anchor="ctr"/>
          <a:lstStyle/>
          <a:p>
            <a:pPr algn="ctr">
              <a:defRPr/>
            </a:pPr>
            <a:endParaRPr lang="tr-TR"/>
          </a:p>
        </p:txBody>
      </p:sp>
      <p:sp>
        <p:nvSpPr>
          <p:cNvPr id="10" name="Başlık 2"/>
          <p:cNvSpPr txBox="1">
            <a:spLocks/>
          </p:cNvSpPr>
          <p:nvPr/>
        </p:nvSpPr>
        <p:spPr bwMode="auto">
          <a:xfrm>
            <a:off x="539552" y="476672"/>
            <a:ext cx="69119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defPPr>
              <a:defRPr lang="tr-TR"/>
            </a:defPPr>
            <a:lvl1pPr eaLnBrk="1" hangingPunct="1">
              <a:defRPr sz="2400" b="1">
                <a:solidFill>
                  <a:srgbClr val="0070C0"/>
                </a:solidFill>
                <a:effectLst>
                  <a:outerShdw blurRad="38100" dist="38100" dir="2700000" algn="tl">
                    <a:srgbClr val="DDDDDD"/>
                  </a:outerShdw>
                </a:effectLst>
                <a:latin typeface="Calibri" charset="0"/>
                <a:cs typeface="Calibri" charset="0"/>
              </a:defRPr>
            </a:lvl1pPr>
            <a:lvl2pPr eaLnBrk="0" hangingPunct="0">
              <a:defRPr sz="4000">
                <a:solidFill>
                  <a:schemeClr val="tx2"/>
                </a:solidFill>
                <a:latin typeface="Franklin Gothic Book" pitchFamily="34" charset="0"/>
              </a:defRPr>
            </a:lvl2pPr>
            <a:lvl3pPr eaLnBrk="0" hangingPunct="0">
              <a:defRPr sz="4000">
                <a:solidFill>
                  <a:schemeClr val="tx2"/>
                </a:solidFill>
                <a:latin typeface="Franklin Gothic Book" pitchFamily="34" charset="0"/>
              </a:defRPr>
            </a:lvl3pPr>
            <a:lvl4pPr eaLnBrk="0" hangingPunct="0">
              <a:defRPr sz="4000">
                <a:solidFill>
                  <a:schemeClr val="tx2"/>
                </a:solidFill>
                <a:latin typeface="Franklin Gothic Book" pitchFamily="34" charset="0"/>
              </a:defRPr>
            </a:lvl4pPr>
            <a:lvl5pPr eaLnBrk="0" hangingPunct="0">
              <a:defRPr sz="4000">
                <a:solidFill>
                  <a:schemeClr val="tx2"/>
                </a:solidFill>
                <a:latin typeface="Franklin Gothic Book" pitchFamily="34" charset="0"/>
              </a:defRPr>
            </a:lvl5pPr>
            <a:lvl6pPr marL="457200" fontAlgn="base">
              <a:spcBef>
                <a:spcPct val="0"/>
              </a:spcBef>
              <a:spcAft>
                <a:spcPct val="0"/>
              </a:spcAft>
              <a:defRPr sz="4000">
                <a:solidFill>
                  <a:schemeClr val="tx2"/>
                </a:solidFill>
                <a:latin typeface="Franklin Gothic Book" pitchFamily="34" charset="0"/>
              </a:defRPr>
            </a:lvl6pPr>
            <a:lvl7pPr marL="914400" fontAlgn="base">
              <a:spcBef>
                <a:spcPct val="0"/>
              </a:spcBef>
              <a:spcAft>
                <a:spcPct val="0"/>
              </a:spcAft>
              <a:defRPr sz="4000">
                <a:solidFill>
                  <a:schemeClr val="tx2"/>
                </a:solidFill>
                <a:latin typeface="Franklin Gothic Book" pitchFamily="34" charset="0"/>
              </a:defRPr>
            </a:lvl7pPr>
            <a:lvl8pPr marL="1371600" fontAlgn="base">
              <a:spcBef>
                <a:spcPct val="0"/>
              </a:spcBef>
              <a:spcAft>
                <a:spcPct val="0"/>
              </a:spcAft>
              <a:defRPr sz="4000">
                <a:solidFill>
                  <a:schemeClr val="tx2"/>
                </a:solidFill>
                <a:latin typeface="Franklin Gothic Book" pitchFamily="34" charset="0"/>
              </a:defRPr>
            </a:lvl8pPr>
            <a:lvl9pPr marL="1828800" fontAlgn="base">
              <a:spcBef>
                <a:spcPct val="0"/>
              </a:spcBef>
              <a:spcAft>
                <a:spcPct val="0"/>
              </a:spcAft>
              <a:defRPr sz="4000">
                <a:solidFill>
                  <a:schemeClr val="tx2"/>
                </a:solidFill>
                <a:latin typeface="Franklin Gothic Book" pitchFamily="34" charset="0"/>
              </a:defRPr>
            </a:lvl9pPr>
          </a:lstStyle>
          <a:p>
            <a:r>
              <a:rPr lang="tr-TR" dirty="0"/>
              <a:t>Okul Yerel Ağının (LAN) Kurulması</a:t>
            </a:r>
          </a:p>
        </p:txBody>
      </p:sp>
    </p:spTree>
    <p:extLst>
      <p:ext uri="{BB962C8B-B14F-4D97-AF65-F5344CB8AC3E}">
        <p14:creationId xmlns:p14="http://schemas.microsoft.com/office/powerpoint/2010/main" val="163943676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blinds(horizontal)">
                                      <p:cBhvr>
                                        <p:cTn id="7" dur="500"/>
                                        <p:tgtEl>
                                          <p:spTgt spid="21506"/>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par>
                                <p:cTn id="19" presetID="3" presetClass="entr" presetSubtype="1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cTn>
                              </p:par>
                              <p:par>
                                <p:cTn id="22" presetID="3" presetClass="entr" presetSubtype="1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linds(horizont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1 Resim" descr="GR6T6011.jpg"/>
          <p:cNvPicPr>
            <a:picLocks noGrp="1" noChangeAspect="1"/>
          </p:cNvPicPr>
          <p:nvPr isPhoto="1"/>
        </p:nvPicPr>
        <p:blipFill>
          <a:blip r:embed="rId2" cstate="print"/>
          <a:srcRect/>
          <a:stretch>
            <a:fillRect/>
          </a:stretch>
        </p:blipFill>
        <p:spPr bwMode="auto">
          <a:xfrm>
            <a:off x="467544" y="1340114"/>
            <a:ext cx="8280920" cy="5257238"/>
          </a:xfrm>
          <a:prstGeom prst="snip2DiagRect">
            <a:avLst/>
          </a:prstGeom>
          <a:solidFill>
            <a:schemeClr val="bg2">
              <a:lumMod val="50000"/>
            </a:schemeClr>
          </a:solidFill>
          <a:ln w="88900" cap="sq">
            <a:solidFill>
              <a:schemeClr val="bg2">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Başlık 2"/>
          <p:cNvSpPr txBox="1">
            <a:spLocks/>
          </p:cNvSpPr>
          <p:nvPr/>
        </p:nvSpPr>
        <p:spPr bwMode="auto">
          <a:xfrm>
            <a:off x="539552" y="476672"/>
            <a:ext cx="69119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defPPr>
              <a:defRPr lang="tr-TR"/>
            </a:defPPr>
            <a:lvl1pPr eaLnBrk="1" hangingPunct="1">
              <a:defRPr sz="2400" b="1">
                <a:solidFill>
                  <a:srgbClr val="0070C0"/>
                </a:solidFill>
                <a:effectLst>
                  <a:outerShdw blurRad="38100" dist="38100" dir="2700000" algn="tl">
                    <a:srgbClr val="DDDDDD"/>
                  </a:outerShdw>
                </a:effectLst>
                <a:latin typeface="Calibri" charset="0"/>
                <a:cs typeface="Calibri" charset="0"/>
              </a:defRPr>
            </a:lvl1pPr>
            <a:lvl2pPr eaLnBrk="0" hangingPunct="0">
              <a:defRPr sz="4000">
                <a:solidFill>
                  <a:schemeClr val="tx2"/>
                </a:solidFill>
                <a:latin typeface="Franklin Gothic Book" pitchFamily="34" charset="0"/>
              </a:defRPr>
            </a:lvl2pPr>
            <a:lvl3pPr eaLnBrk="0" hangingPunct="0">
              <a:defRPr sz="4000">
                <a:solidFill>
                  <a:schemeClr val="tx2"/>
                </a:solidFill>
                <a:latin typeface="Franklin Gothic Book" pitchFamily="34" charset="0"/>
              </a:defRPr>
            </a:lvl3pPr>
            <a:lvl4pPr eaLnBrk="0" hangingPunct="0">
              <a:defRPr sz="4000">
                <a:solidFill>
                  <a:schemeClr val="tx2"/>
                </a:solidFill>
                <a:latin typeface="Franklin Gothic Book" pitchFamily="34" charset="0"/>
              </a:defRPr>
            </a:lvl4pPr>
            <a:lvl5pPr eaLnBrk="0" hangingPunct="0">
              <a:defRPr sz="4000">
                <a:solidFill>
                  <a:schemeClr val="tx2"/>
                </a:solidFill>
                <a:latin typeface="Franklin Gothic Book" pitchFamily="34" charset="0"/>
              </a:defRPr>
            </a:lvl5pPr>
            <a:lvl6pPr marL="457200" fontAlgn="base">
              <a:spcBef>
                <a:spcPct val="0"/>
              </a:spcBef>
              <a:spcAft>
                <a:spcPct val="0"/>
              </a:spcAft>
              <a:defRPr sz="4000">
                <a:solidFill>
                  <a:schemeClr val="tx2"/>
                </a:solidFill>
                <a:latin typeface="Franklin Gothic Book" pitchFamily="34" charset="0"/>
              </a:defRPr>
            </a:lvl6pPr>
            <a:lvl7pPr marL="914400" fontAlgn="base">
              <a:spcBef>
                <a:spcPct val="0"/>
              </a:spcBef>
              <a:spcAft>
                <a:spcPct val="0"/>
              </a:spcAft>
              <a:defRPr sz="4000">
                <a:solidFill>
                  <a:schemeClr val="tx2"/>
                </a:solidFill>
                <a:latin typeface="Franklin Gothic Book" pitchFamily="34" charset="0"/>
              </a:defRPr>
            </a:lvl7pPr>
            <a:lvl8pPr marL="1371600" fontAlgn="base">
              <a:spcBef>
                <a:spcPct val="0"/>
              </a:spcBef>
              <a:spcAft>
                <a:spcPct val="0"/>
              </a:spcAft>
              <a:defRPr sz="4000">
                <a:solidFill>
                  <a:schemeClr val="tx2"/>
                </a:solidFill>
                <a:latin typeface="Franklin Gothic Book" pitchFamily="34" charset="0"/>
              </a:defRPr>
            </a:lvl8pPr>
            <a:lvl9pPr marL="1828800" fontAlgn="base">
              <a:spcBef>
                <a:spcPct val="0"/>
              </a:spcBef>
              <a:spcAft>
                <a:spcPct val="0"/>
              </a:spcAft>
              <a:defRPr sz="4000">
                <a:solidFill>
                  <a:schemeClr val="tx2"/>
                </a:solidFill>
                <a:latin typeface="Franklin Gothic Book" pitchFamily="34" charset="0"/>
              </a:defRPr>
            </a:lvl9pPr>
          </a:lstStyle>
          <a:p>
            <a:r>
              <a:rPr lang="tr-TR" dirty="0"/>
              <a:t>Okul Yerel Ağının (LAN) Kurulması</a:t>
            </a:r>
          </a:p>
        </p:txBody>
      </p:sp>
    </p:spTree>
    <p:extLst>
      <p:ext uri="{BB962C8B-B14F-4D97-AF65-F5344CB8AC3E}">
        <p14:creationId xmlns:p14="http://schemas.microsoft.com/office/powerpoint/2010/main" val="231395010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linds(horizontal)">
                                      <p:cBhvr>
                                        <p:cTn id="7"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GB" dirty="0" smtClean="0"/>
              <a:t>AMAÇ</a:t>
            </a:r>
            <a:endParaRPr lang="en-GB" dirty="0"/>
          </a:p>
        </p:txBody>
      </p:sp>
      <p:sp>
        <p:nvSpPr>
          <p:cNvPr id="4" name="Veri Yer Tutucusu 3"/>
          <p:cNvSpPr>
            <a:spLocks noGrp="1"/>
          </p:cNvSpPr>
          <p:nvPr>
            <p:ph type="dt" sz="half" idx="10"/>
          </p:nvPr>
        </p:nvSpPr>
        <p:spPr/>
        <p:txBody>
          <a:bodyPr/>
          <a:lstStyle/>
          <a:p>
            <a:pPr>
              <a:defRPr/>
            </a:pPr>
            <a:fld id="{2D5B8575-DC74-6145-B7D3-8878ECD030B5}" type="datetime1">
              <a:rPr lang="tr-TR" smtClean="0"/>
              <a:pPr>
                <a:defRPr/>
              </a:pPr>
              <a:t>17.2.2014</a:t>
            </a:fld>
            <a:endParaRPr lang="tr-TR"/>
          </a:p>
        </p:txBody>
      </p:sp>
      <p:sp>
        <p:nvSpPr>
          <p:cNvPr id="5" name="Slayt Numarası Yer Tutucusu 4"/>
          <p:cNvSpPr>
            <a:spLocks noGrp="1"/>
          </p:cNvSpPr>
          <p:nvPr>
            <p:ph type="sldNum" sz="quarter" idx="12"/>
          </p:nvPr>
        </p:nvSpPr>
        <p:spPr/>
        <p:txBody>
          <a:bodyPr/>
          <a:lstStyle/>
          <a:p>
            <a:pPr>
              <a:defRPr/>
            </a:pPr>
            <a:fld id="{98EA4670-04DF-ED4B-8337-592CCA52CB9E}" type="slidenum">
              <a:rPr lang="tr-TR" smtClean="0"/>
              <a:pPr>
                <a:defRPr/>
              </a:pPr>
              <a:t>3</a:t>
            </a:fld>
            <a:endParaRPr lang="tr-TR"/>
          </a:p>
        </p:txBody>
      </p:sp>
      <p:sp>
        <p:nvSpPr>
          <p:cNvPr id="6" name="Rectangle 1"/>
          <p:cNvSpPr>
            <a:spLocks noGrp="1" noChangeArrowheads="1"/>
          </p:cNvSpPr>
          <p:nvPr>
            <p:ph sz="quarter" idx="1"/>
          </p:nvPr>
        </p:nvSpPr>
        <p:spPr bwMode="auto">
          <a:xfrm>
            <a:off x="914400" y="2606433"/>
            <a:ext cx="7019882" cy="2254733"/>
          </a:xfrm>
          <a:prstGeom prst="rect">
            <a:avLst/>
          </a:prstGeom>
          <a:solidFill>
            <a:srgbClr val="ECECE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66635" tIns="0" rIns="0" bIns="16028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2000" b="0" i="0" u="none" strike="noStrike" cap="none" normalizeH="0" baseline="0" dirty="0" err="1" smtClean="0">
                <a:ln>
                  <a:noFill/>
                </a:ln>
                <a:solidFill>
                  <a:srgbClr val="808080"/>
                </a:solidFill>
                <a:effectLst/>
                <a:latin typeface="Arial" panose="020B0604020202020204" pitchFamily="34" charset="0"/>
                <a:cs typeface="Arial" panose="020B0604020202020204" pitchFamily="34" charset="0"/>
              </a:rPr>
              <a:t>Donanım</a:t>
            </a:r>
            <a:r>
              <a:rPr kumimoji="0" lang="en-US" sz="2000" b="0" i="0" u="none" strike="noStrike" cap="none" normalizeH="0" baseline="0" dirty="0" smtClean="0">
                <a:ln>
                  <a:noFill/>
                </a:ln>
                <a:solidFill>
                  <a:srgbClr val="808080"/>
                </a:solidFill>
                <a:effectLst/>
                <a:latin typeface="Arial" panose="020B0604020202020204" pitchFamily="34" charset="0"/>
                <a:cs typeface="Arial" panose="020B0604020202020204" pitchFamily="34" charset="0"/>
              </a:rPr>
              <a:t> </a:t>
            </a:r>
            <a:r>
              <a:rPr kumimoji="0" lang="en-US" sz="2000" b="0" i="0" u="none" strike="noStrike" cap="none" normalizeH="0" baseline="0" dirty="0" err="1" smtClean="0">
                <a:ln>
                  <a:noFill/>
                </a:ln>
                <a:solidFill>
                  <a:srgbClr val="808080"/>
                </a:solidFill>
                <a:effectLst/>
                <a:latin typeface="Arial" panose="020B0604020202020204" pitchFamily="34" charset="0"/>
                <a:cs typeface="Arial" panose="020B0604020202020204" pitchFamily="34" charset="0"/>
              </a:rPr>
              <a:t>ve</a:t>
            </a:r>
            <a:r>
              <a:rPr kumimoji="0" lang="en-US" sz="2000" b="0" i="0" u="none" strike="noStrike" cap="none" normalizeH="0" baseline="0" dirty="0" smtClean="0">
                <a:ln>
                  <a:noFill/>
                </a:ln>
                <a:solidFill>
                  <a:srgbClr val="808080"/>
                </a:solidFill>
                <a:effectLst/>
                <a:latin typeface="Arial" panose="020B0604020202020204" pitchFamily="34" charset="0"/>
                <a:cs typeface="Arial" panose="020B0604020202020204" pitchFamily="34" charset="0"/>
              </a:rPr>
              <a:t> </a:t>
            </a:r>
            <a:r>
              <a:rPr kumimoji="0" lang="en-US" sz="2000" b="0" i="0" u="none" strike="noStrike" cap="none" normalizeH="0" baseline="0" dirty="0" err="1" smtClean="0">
                <a:ln>
                  <a:noFill/>
                </a:ln>
                <a:solidFill>
                  <a:srgbClr val="808080"/>
                </a:solidFill>
                <a:effectLst/>
                <a:latin typeface="Arial" panose="020B0604020202020204" pitchFamily="34" charset="0"/>
                <a:cs typeface="Arial" panose="020B0604020202020204" pitchFamily="34" charset="0"/>
              </a:rPr>
              <a:t>Yazılım</a:t>
            </a:r>
            <a:r>
              <a:rPr kumimoji="0" lang="en-US" sz="2000" b="0" i="0" u="none" strike="noStrike" cap="none" normalizeH="0" baseline="0" dirty="0" smtClean="0">
                <a:ln>
                  <a:noFill/>
                </a:ln>
                <a:solidFill>
                  <a:srgbClr val="808080"/>
                </a:solidFill>
                <a:effectLst/>
                <a:latin typeface="Arial" panose="020B0604020202020204" pitchFamily="34" charset="0"/>
                <a:cs typeface="Arial" panose="020B0604020202020204" pitchFamily="34" charset="0"/>
              </a:rPr>
              <a:t> </a:t>
            </a:r>
            <a:r>
              <a:rPr kumimoji="0" lang="en-US" sz="2000" b="0" i="0" u="none" strike="noStrike" cap="none" normalizeH="0" baseline="0" dirty="0" err="1" smtClean="0">
                <a:ln>
                  <a:noFill/>
                </a:ln>
                <a:solidFill>
                  <a:srgbClr val="808080"/>
                </a:solidFill>
                <a:effectLst/>
                <a:latin typeface="Arial" panose="020B0604020202020204" pitchFamily="34" charset="0"/>
                <a:cs typeface="Arial" panose="020B0604020202020204" pitchFamily="34" charset="0"/>
              </a:rPr>
              <a:t>Altyapısının</a:t>
            </a:r>
            <a:r>
              <a:rPr kumimoji="0" lang="en-US" sz="2000" b="0" i="0" u="none" strike="noStrike" cap="none" normalizeH="0" baseline="0" dirty="0" smtClean="0">
                <a:ln>
                  <a:noFill/>
                </a:ln>
                <a:solidFill>
                  <a:srgbClr val="808080"/>
                </a:solidFill>
                <a:effectLst/>
                <a:latin typeface="Arial" panose="020B0604020202020204" pitchFamily="34" charset="0"/>
                <a:cs typeface="Arial" panose="020B0604020202020204" pitchFamily="34" charset="0"/>
              </a:rPr>
              <a:t> </a:t>
            </a:r>
            <a:r>
              <a:rPr kumimoji="0" lang="en-US" sz="2000" b="0" i="0" u="none" strike="noStrike" cap="none" normalizeH="0" baseline="0" dirty="0" err="1" smtClean="0">
                <a:ln>
                  <a:noFill/>
                </a:ln>
                <a:solidFill>
                  <a:srgbClr val="808080"/>
                </a:solidFill>
                <a:effectLst/>
                <a:latin typeface="Arial" panose="020B0604020202020204" pitchFamily="34" charset="0"/>
                <a:cs typeface="Arial" panose="020B0604020202020204" pitchFamily="34" charset="0"/>
              </a:rPr>
              <a:t>Sağlanması</a:t>
            </a:r>
            <a:endParaRPr kumimoji="0" lang="en-US" sz="2000" b="0" i="0" u="none" strike="noStrike" cap="none" normalizeH="0" baseline="0" dirty="0" smtClean="0">
              <a:ln>
                <a:noFill/>
              </a:ln>
              <a:solidFill>
                <a:srgbClr val="808080"/>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sz="2000" b="0" i="0" u="none" strike="noStrike" cap="none" normalizeH="0" baseline="0" dirty="0" err="1" smtClean="0">
                <a:ln>
                  <a:noFill/>
                </a:ln>
                <a:solidFill>
                  <a:srgbClr val="808080"/>
                </a:solidFill>
                <a:effectLst/>
                <a:latin typeface="Arial" panose="020B0604020202020204" pitchFamily="34" charset="0"/>
                <a:cs typeface="Arial" panose="020B0604020202020204" pitchFamily="34" charset="0"/>
              </a:rPr>
              <a:t>Eğitsel</a:t>
            </a:r>
            <a:r>
              <a:rPr kumimoji="0" lang="en-US" sz="2000" b="0" i="0" u="none" strike="noStrike" cap="none" normalizeH="0" baseline="0" dirty="0" smtClean="0">
                <a:ln>
                  <a:noFill/>
                </a:ln>
                <a:solidFill>
                  <a:srgbClr val="808080"/>
                </a:solidFill>
                <a:effectLst/>
                <a:latin typeface="Arial" panose="020B0604020202020204" pitchFamily="34" charset="0"/>
                <a:cs typeface="Arial" panose="020B0604020202020204" pitchFamily="34" charset="0"/>
              </a:rPr>
              <a:t> e-</a:t>
            </a:r>
            <a:r>
              <a:rPr kumimoji="0" lang="en-US" sz="2000" b="0" i="0" u="none" strike="noStrike" cap="none" normalizeH="0" baseline="0" dirty="0" err="1" smtClean="0">
                <a:ln>
                  <a:noFill/>
                </a:ln>
                <a:solidFill>
                  <a:srgbClr val="808080"/>
                </a:solidFill>
                <a:effectLst/>
                <a:latin typeface="Arial" panose="020B0604020202020204" pitchFamily="34" charset="0"/>
                <a:cs typeface="Arial" panose="020B0604020202020204" pitchFamily="34" charset="0"/>
              </a:rPr>
              <a:t>İçeriğin</a:t>
            </a:r>
            <a:r>
              <a:rPr kumimoji="0" lang="en-US" sz="2000" b="0" i="0" u="none" strike="noStrike" cap="none" normalizeH="0" baseline="0" dirty="0" smtClean="0">
                <a:ln>
                  <a:noFill/>
                </a:ln>
                <a:solidFill>
                  <a:srgbClr val="808080"/>
                </a:solidFill>
                <a:effectLst/>
                <a:latin typeface="Arial" panose="020B0604020202020204" pitchFamily="34" charset="0"/>
                <a:cs typeface="Arial" panose="020B0604020202020204" pitchFamily="34" charset="0"/>
              </a:rPr>
              <a:t> </a:t>
            </a:r>
            <a:r>
              <a:rPr kumimoji="0" lang="en-US" sz="2000" b="0" i="0" u="none" strike="noStrike" cap="none" normalizeH="0" baseline="0" dirty="0" err="1" smtClean="0">
                <a:ln>
                  <a:noFill/>
                </a:ln>
                <a:solidFill>
                  <a:srgbClr val="808080"/>
                </a:solidFill>
                <a:effectLst/>
                <a:latin typeface="Arial" panose="020B0604020202020204" pitchFamily="34" charset="0"/>
                <a:cs typeface="Arial" panose="020B0604020202020204" pitchFamily="34" charset="0"/>
              </a:rPr>
              <a:t>Sağlanması</a:t>
            </a:r>
            <a:r>
              <a:rPr kumimoji="0" lang="en-US" sz="2000" b="0" i="0" u="none" strike="noStrike" cap="none" normalizeH="0" baseline="0" dirty="0" smtClean="0">
                <a:ln>
                  <a:noFill/>
                </a:ln>
                <a:solidFill>
                  <a:srgbClr val="808080"/>
                </a:solidFill>
                <a:effectLst/>
                <a:latin typeface="Arial" panose="020B0604020202020204" pitchFamily="34" charset="0"/>
                <a:cs typeface="Arial" panose="020B0604020202020204" pitchFamily="34" charset="0"/>
              </a:rPr>
              <a:t> </a:t>
            </a:r>
            <a:r>
              <a:rPr kumimoji="0" lang="en-US" sz="2000" b="0" i="0" u="none" strike="noStrike" cap="none" normalizeH="0" baseline="0" dirty="0" err="1" smtClean="0">
                <a:ln>
                  <a:noFill/>
                </a:ln>
                <a:solidFill>
                  <a:srgbClr val="808080"/>
                </a:solidFill>
                <a:effectLst/>
                <a:latin typeface="Arial" panose="020B0604020202020204" pitchFamily="34" charset="0"/>
                <a:cs typeface="Arial" panose="020B0604020202020204" pitchFamily="34" charset="0"/>
              </a:rPr>
              <a:t>ve</a:t>
            </a:r>
            <a:r>
              <a:rPr kumimoji="0" lang="en-US" sz="2000" b="0" i="0" u="none" strike="noStrike" cap="none" normalizeH="0" baseline="0" dirty="0" smtClean="0">
                <a:ln>
                  <a:noFill/>
                </a:ln>
                <a:solidFill>
                  <a:srgbClr val="808080"/>
                </a:solidFill>
                <a:effectLst/>
                <a:latin typeface="Arial" panose="020B0604020202020204" pitchFamily="34" charset="0"/>
                <a:cs typeface="Arial" panose="020B0604020202020204" pitchFamily="34" charset="0"/>
              </a:rPr>
              <a:t> </a:t>
            </a:r>
            <a:r>
              <a:rPr kumimoji="0" lang="en-US" sz="2000" b="0" i="0" u="none" strike="noStrike" cap="none" normalizeH="0" baseline="0" dirty="0" err="1" smtClean="0">
                <a:ln>
                  <a:noFill/>
                </a:ln>
                <a:solidFill>
                  <a:srgbClr val="808080"/>
                </a:solidFill>
                <a:effectLst/>
                <a:latin typeface="Arial" panose="020B0604020202020204" pitchFamily="34" charset="0"/>
                <a:cs typeface="Arial" panose="020B0604020202020204" pitchFamily="34" charset="0"/>
              </a:rPr>
              <a:t>Yönetilmesi</a:t>
            </a:r>
            <a:endParaRPr kumimoji="0" lang="en-US" sz="2000" b="0" i="0" u="none" strike="noStrike" cap="none" normalizeH="0" baseline="0" dirty="0" smtClean="0">
              <a:ln>
                <a:noFill/>
              </a:ln>
              <a:solidFill>
                <a:srgbClr val="808080"/>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sz="2000" b="0" i="0" u="none" strike="noStrike" cap="none" normalizeH="0" baseline="0" dirty="0" err="1" smtClean="0">
                <a:ln>
                  <a:noFill/>
                </a:ln>
                <a:solidFill>
                  <a:srgbClr val="808080"/>
                </a:solidFill>
                <a:effectLst/>
                <a:latin typeface="Arial" panose="020B0604020202020204" pitchFamily="34" charset="0"/>
                <a:cs typeface="Arial" panose="020B0604020202020204" pitchFamily="34" charset="0"/>
              </a:rPr>
              <a:t>Öğretim</a:t>
            </a:r>
            <a:r>
              <a:rPr kumimoji="0" lang="en-US" sz="2000" b="0" i="0" u="none" strike="noStrike" cap="none" normalizeH="0" baseline="0" dirty="0" smtClean="0">
                <a:ln>
                  <a:noFill/>
                </a:ln>
                <a:solidFill>
                  <a:srgbClr val="808080"/>
                </a:solidFill>
                <a:effectLst/>
                <a:latin typeface="Arial" panose="020B0604020202020204" pitchFamily="34" charset="0"/>
                <a:cs typeface="Arial" panose="020B0604020202020204" pitchFamily="34" charset="0"/>
              </a:rPr>
              <a:t> </a:t>
            </a:r>
            <a:r>
              <a:rPr kumimoji="0" lang="en-US" sz="2000" b="0" i="0" u="none" strike="noStrike" cap="none" normalizeH="0" baseline="0" dirty="0" err="1" smtClean="0">
                <a:ln>
                  <a:noFill/>
                </a:ln>
                <a:solidFill>
                  <a:srgbClr val="808080"/>
                </a:solidFill>
                <a:effectLst/>
                <a:latin typeface="Arial" panose="020B0604020202020204" pitchFamily="34" charset="0"/>
                <a:cs typeface="Arial" panose="020B0604020202020204" pitchFamily="34" charset="0"/>
              </a:rPr>
              <a:t>Programlarında</a:t>
            </a:r>
            <a:r>
              <a:rPr kumimoji="0" lang="en-US" sz="2000" b="0" i="0" u="none" strike="noStrike" cap="none" normalizeH="0" baseline="0" dirty="0" smtClean="0">
                <a:ln>
                  <a:noFill/>
                </a:ln>
                <a:solidFill>
                  <a:srgbClr val="808080"/>
                </a:solidFill>
                <a:effectLst/>
                <a:latin typeface="Arial" panose="020B0604020202020204" pitchFamily="34" charset="0"/>
                <a:cs typeface="Arial" panose="020B0604020202020204" pitchFamily="34" charset="0"/>
              </a:rPr>
              <a:t> </a:t>
            </a:r>
            <a:r>
              <a:rPr kumimoji="0" lang="en-US" sz="2000" b="0" i="0" u="none" strike="noStrike" cap="none" normalizeH="0" baseline="0" dirty="0" err="1" smtClean="0">
                <a:ln>
                  <a:noFill/>
                </a:ln>
                <a:solidFill>
                  <a:srgbClr val="808080"/>
                </a:solidFill>
                <a:effectLst/>
                <a:latin typeface="Arial" panose="020B0604020202020204" pitchFamily="34" charset="0"/>
                <a:cs typeface="Arial" panose="020B0604020202020204" pitchFamily="34" charset="0"/>
              </a:rPr>
              <a:t>Etkin</a:t>
            </a:r>
            <a:r>
              <a:rPr kumimoji="0" lang="en-US" sz="2000" b="0" i="0" u="none" strike="noStrike" cap="none" normalizeH="0" baseline="0" dirty="0" smtClean="0">
                <a:ln>
                  <a:noFill/>
                </a:ln>
                <a:solidFill>
                  <a:srgbClr val="808080"/>
                </a:solidFill>
                <a:effectLst/>
                <a:latin typeface="Arial" panose="020B0604020202020204" pitchFamily="34" charset="0"/>
                <a:cs typeface="Arial" panose="020B0604020202020204" pitchFamily="34" charset="0"/>
              </a:rPr>
              <a:t> BT </a:t>
            </a:r>
            <a:r>
              <a:rPr kumimoji="0" lang="en-US" sz="2000" b="0" i="0" u="none" strike="noStrike" cap="none" normalizeH="0" baseline="0" dirty="0" err="1" smtClean="0">
                <a:ln>
                  <a:noFill/>
                </a:ln>
                <a:solidFill>
                  <a:srgbClr val="808080"/>
                </a:solidFill>
                <a:effectLst/>
                <a:latin typeface="Arial" panose="020B0604020202020204" pitchFamily="34" charset="0"/>
                <a:cs typeface="Arial" panose="020B0604020202020204" pitchFamily="34" charset="0"/>
              </a:rPr>
              <a:t>Kullanımı</a:t>
            </a:r>
            <a:endParaRPr kumimoji="0" lang="en-US" sz="2000" b="0" i="0" u="none" strike="noStrike" cap="none" normalizeH="0" baseline="0" dirty="0" smtClean="0">
              <a:ln>
                <a:noFill/>
              </a:ln>
              <a:solidFill>
                <a:srgbClr val="808080"/>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US" sz="2000" b="0" i="0" u="none" strike="noStrike" cap="none" normalizeH="0" baseline="0" dirty="0" err="1" smtClean="0">
                <a:ln>
                  <a:noFill/>
                </a:ln>
                <a:solidFill>
                  <a:srgbClr val="808080"/>
                </a:solidFill>
                <a:effectLst/>
                <a:latin typeface="Arial" panose="020B0604020202020204" pitchFamily="34" charset="0"/>
                <a:cs typeface="Arial" panose="020B0604020202020204" pitchFamily="34" charset="0"/>
              </a:rPr>
              <a:t>Öğretmenlerin</a:t>
            </a:r>
            <a:r>
              <a:rPr kumimoji="0" lang="en-US" sz="2000" b="0" i="0" u="none" strike="noStrike" cap="none" normalizeH="0" baseline="0" dirty="0" smtClean="0">
                <a:ln>
                  <a:noFill/>
                </a:ln>
                <a:solidFill>
                  <a:srgbClr val="808080"/>
                </a:solidFill>
                <a:effectLst/>
                <a:latin typeface="Arial" panose="020B0604020202020204" pitchFamily="34" charset="0"/>
                <a:cs typeface="Arial" panose="020B0604020202020204" pitchFamily="34" charset="0"/>
              </a:rPr>
              <a:t> </a:t>
            </a:r>
            <a:r>
              <a:rPr kumimoji="0" lang="en-US" sz="2000" b="0" i="0" u="none" strike="noStrike" cap="none" normalizeH="0" baseline="0" dirty="0" err="1" smtClean="0">
                <a:ln>
                  <a:noFill/>
                </a:ln>
                <a:solidFill>
                  <a:srgbClr val="808080"/>
                </a:solidFill>
                <a:effectLst/>
                <a:latin typeface="Arial" panose="020B0604020202020204" pitchFamily="34" charset="0"/>
                <a:cs typeface="Arial" panose="020B0604020202020204" pitchFamily="34" charset="0"/>
              </a:rPr>
              <a:t>Hizmetiçi</a:t>
            </a:r>
            <a:r>
              <a:rPr kumimoji="0" lang="en-US" sz="2000" b="0" i="0" u="none" strike="noStrike" cap="none" normalizeH="0" baseline="0" dirty="0" smtClean="0">
                <a:ln>
                  <a:noFill/>
                </a:ln>
                <a:solidFill>
                  <a:srgbClr val="808080"/>
                </a:solidFill>
                <a:effectLst/>
                <a:latin typeface="Arial" panose="020B0604020202020204" pitchFamily="34" charset="0"/>
                <a:cs typeface="Arial" panose="020B0604020202020204" pitchFamily="34" charset="0"/>
              </a:rPr>
              <a:t> </a:t>
            </a:r>
            <a:r>
              <a:rPr kumimoji="0" lang="en-US" sz="2000" b="0" i="0" u="none" strike="noStrike" cap="none" normalizeH="0" baseline="0" dirty="0" err="1" smtClean="0">
                <a:ln>
                  <a:noFill/>
                </a:ln>
                <a:solidFill>
                  <a:srgbClr val="808080"/>
                </a:solidFill>
                <a:effectLst/>
                <a:latin typeface="Arial" panose="020B0604020202020204" pitchFamily="34" charset="0"/>
                <a:cs typeface="Arial" panose="020B0604020202020204" pitchFamily="34" charset="0"/>
              </a:rPr>
              <a:t>Eğitimi</a:t>
            </a:r>
            <a:endParaRPr kumimoji="0" lang="en-US" sz="2000" b="0" i="0" u="none" strike="noStrike" cap="none" normalizeH="0" baseline="0" dirty="0" smtClean="0">
              <a:ln>
                <a:noFill/>
              </a:ln>
              <a:solidFill>
                <a:srgbClr val="808080"/>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en-US" sz="2000" b="0" i="0" u="none" strike="noStrike" cap="none" normalizeH="0" baseline="0" dirty="0" err="1" smtClean="0">
                <a:ln>
                  <a:noFill/>
                </a:ln>
                <a:solidFill>
                  <a:srgbClr val="808080"/>
                </a:solidFill>
                <a:effectLst/>
                <a:latin typeface="Arial" panose="020B0604020202020204" pitchFamily="34" charset="0"/>
                <a:cs typeface="Arial" panose="020B0604020202020204" pitchFamily="34" charset="0"/>
              </a:rPr>
              <a:t>Bilinçli</a:t>
            </a:r>
            <a:r>
              <a:rPr kumimoji="0" lang="en-US" sz="2000" b="0" i="0" u="none" strike="noStrike" cap="none" normalizeH="0" baseline="0" dirty="0" smtClean="0">
                <a:ln>
                  <a:noFill/>
                </a:ln>
                <a:solidFill>
                  <a:srgbClr val="808080"/>
                </a:solidFill>
                <a:effectLst/>
                <a:latin typeface="Arial" panose="020B0604020202020204" pitchFamily="34" charset="0"/>
                <a:cs typeface="Arial" panose="020B0604020202020204" pitchFamily="34" charset="0"/>
              </a:rPr>
              <a:t>, </a:t>
            </a:r>
            <a:r>
              <a:rPr kumimoji="0" lang="en-US" sz="2000" b="0" i="0" u="none" strike="noStrike" cap="none" normalizeH="0" baseline="0" dirty="0" err="1" smtClean="0">
                <a:ln>
                  <a:noFill/>
                </a:ln>
                <a:solidFill>
                  <a:srgbClr val="808080"/>
                </a:solidFill>
                <a:effectLst/>
                <a:latin typeface="Arial" panose="020B0604020202020204" pitchFamily="34" charset="0"/>
                <a:cs typeface="Arial" panose="020B0604020202020204" pitchFamily="34" charset="0"/>
              </a:rPr>
              <a:t>Güvenli</a:t>
            </a:r>
            <a:r>
              <a:rPr kumimoji="0" lang="en-US" sz="2000" b="0" i="0" u="none" strike="noStrike" cap="none" normalizeH="0" baseline="0" dirty="0" smtClean="0">
                <a:ln>
                  <a:noFill/>
                </a:ln>
                <a:solidFill>
                  <a:srgbClr val="808080"/>
                </a:solidFill>
                <a:effectLst/>
                <a:latin typeface="Arial" panose="020B0604020202020204" pitchFamily="34" charset="0"/>
                <a:cs typeface="Arial" panose="020B0604020202020204" pitchFamily="34" charset="0"/>
              </a:rPr>
              <a:t>, </a:t>
            </a:r>
            <a:r>
              <a:rPr kumimoji="0" lang="en-US" sz="2000" b="0" i="0" u="none" strike="noStrike" cap="none" normalizeH="0" baseline="0" dirty="0" err="1" smtClean="0">
                <a:ln>
                  <a:noFill/>
                </a:ln>
                <a:solidFill>
                  <a:srgbClr val="808080"/>
                </a:solidFill>
                <a:effectLst/>
                <a:latin typeface="Arial" panose="020B0604020202020204" pitchFamily="34" charset="0"/>
                <a:cs typeface="Arial" panose="020B0604020202020204" pitchFamily="34" charset="0"/>
              </a:rPr>
              <a:t>Yönetilebilir</a:t>
            </a:r>
            <a:r>
              <a:rPr kumimoji="0" lang="en-US" sz="2000" b="0" i="0" u="none" strike="noStrike" cap="none" normalizeH="0" baseline="0" dirty="0" smtClean="0">
                <a:ln>
                  <a:noFill/>
                </a:ln>
                <a:solidFill>
                  <a:srgbClr val="808080"/>
                </a:solidFill>
                <a:effectLst/>
                <a:latin typeface="Arial" panose="020B0604020202020204" pitchFamily="34" charset="0"/>
                <a:cs typeface="Arial" panose="020B0604020202020204" pitchFamily="34" charset="0"/>
              </a:rPr>
              <a:t> </a:t>
            </a:r>
            <a:r>
              <a:rPr kumimoji="0" lang="en-US" sz="2000" b="0" i="0" u="none" strike="noStrike" cap="none" normalizeH="0" baseline="0" dirty="0" err="1" smtClean="0">
                <a:ln>
                  <a:noFill/>
                </a:ln>
                <a:solidFill>
                  <a:srgbClr val="808080"/>
                </a:solidFill>
                <a:effectLst/>
                <a:latin typeface="Arial" panose="020B0604020202020204" pitchFamily="34" charset="0"/>
                <a:cs typeface="Arial" panose="020B0604020202020204" pitchFamily="34" charset="0"/>
              </a:rPr>
              <a:t>ve</a:t>
            </a:r>
            <a:r>
              <a:rPr kumimoji="0" lang="en-US" sz="2000" b="0" i="0" u="none" strike="noStrike" cap="none" normalizeH="0" baseline="0" dirty="0" smtClean="0">
                <a:ln>
                  <a:noFill/>
                </a:ln>
                <a:solidFill>
                  <a:srgbClr val="808080"/>
                </a:solidFill>
                <a:effectLst/>
                <a:latin typeface="Arial" panose="020B0604020202020204" pitchFamily="34" charset="0"/>
                <a:cs typeface="Arial" panose="020B0604020202020204" pitchFamily="34" charset="0"/>
              </a:rPr>
              <a:t> </a:t>
            </a:r>
            <a:r>
              <a:rPr kumimoji="0" lang="en-US" sz="2000" b="0" i="0" u="none" strike="noStrike" cap="none" normalizeH="0" baseline="0" dirty="0" err="1" smtClean="0">
                <a:ln>
                  <a:noFill/>
                </a:ln>
                <a:solidFill>
                  <a:srgbClr val="808080"/>
                </a:solidFill>
                <a:effectLst/>
                <a:latin typeface="Arial" panose="020B0604020202020204" pitchFamily="34" charset="0"/>
                <a:cs typeface="Arial" panose="020B0604020202020204" pitchFamily="34" charset="0"/>
              </a:rPr>
              <a:t>Ölçülebilir</a:t>
            </a:r>
            <a:r>
              <a:rPr kumimoji="0" lang="en-US" sz="2000" b="0" i="0" u="none" strike="noStrike" cap="none" normalizeH="0" baseline="0" dirty="0" smtClean="0">
                <a:ln>
                  <a:noFill/>
                </a:ln>
                <a:solidFill>
                  <a:srgbClr val="808080"/>
                </a:solidFill>
                <a:effectLst/>
                <a:latin typeface="Arial" panose="020B0604020202020204" pitchFamily="34" charset="0"/>
                <a:cs typeface="Arial" panose="020B0604020202020204" pitchFamily="34" charset="0"/>
              </a:rPr>
              <a:t> BT </a:t>
            </a:r>
            <a:r>
              <a:rPr kumimoji="0" lang="en-US" sz="2000" b="0" i="0" u="none" strike="noStrike" cap="none" normalizeH="0" baseline="0" dirty="0" err="1" smtClean="0">
                <a:ln>
                  <a:noFill/>
                </a:ln>
                <a:solidFill>
                  <a:srgbClr val="808080"/>
                </a:solidFill>
                <a:effectLst/>
                <a:latin typeface="Arial" panose="020B0604020202020204" pitchFamily="34" charset="0"/>
                <a:cs typeface="Arial" panose="020B0604020202020204" pitchFamily="34" charset="0"/>
              </a:rPr>
              <a:t>Kullanımının</a:t>
            </a:r>
            <a:endParaRPr kumimoji="0" lang="en-US" sz="2000" b="0" i="0" u="none" strike="noStrike" cap="none" normalizeH="0" baseline="0" dirty="0" smtClean="0">
              <a:ln>
                <a:noFill/>
              </a:ln>
              <a:solidFill>
                <a:srgbClr val="999999"/>
              </a:solidFill>
              <a:effectLst/>
              <a:latin typeface=" Helvetica"/>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Metin kutusu 6"/>
          <p:cNvSpPr txBox="1"/>
          <p:nvPr/>
        </p:nvSpPr>
        <p:spPr>
          <a:xfrm>
            <a:off x="603250" y="1556792"/>
            <a:ext cx="6705054" cy="646331"/>
          </a:xfrm>
          <a:prstGeom prst="rect">
            <a:avLst/>
          </a:prstGeom>
          <a:noFill/>
        </p:spPr>
        <p:txBody>
          <a:bodyPr wrap="square" rtlCol="0">
            <a:spAutoFit/>
          </a:bodyPr>
          <a:lstStyle/>
          <a:p>
            <a:r>
              <a:rPr lang="en-GB" dirty="0" err="1"/>
              <a:t>okulöncesi</a:t>
            </a:r>
            <a:r>
              <a:rPr lang="en-GB" dirty="0"/>
              <a:t>, </a:t>
            </a:r>
            <a:r>
              <a:rPr lang="en-GB" dirty="0" err="1"/>
              <a:t>ilköğretim</a:t>
            </a:r>
            <a:r>
              <a:rPr lang="en-GB" dirty="0"/>
              <a:t> </a:t>
            </a:r>
            <a:r>
              <a:rPr lang="en-GB" dirty="0" err="1"/>
              <a:t>ile</a:t>
            </a:r>
            <a:r>
              <a:rPr lang="en-GB" dirty="0"/>
              <a:t> </a:t>
            </a:r>
            <a:r>
              <a:rPr lang="en-GB" dirty="0" err="1"/>
              <a:t>ortaöğretim</a:t>
            </a:r>
            <a:r>
              <a:rPr lang="en-GB" dirty="0"/>
              <a:t> </a:t>
            </a:r>
            <a:r>
              <a:rPr lang="en-GB" dirty="0" err="1"/>
              <a:t>düzeyindeki</a:t>
            </a:r>
            <a:r>
              <a:rPr lang="en-GB" dirty="0"/>
              <a:t> </a:t>
            </a:r>
            <a:r>
              <a:rPr lang="en-GB" dirty="0" err="1"/>
              <a:t>tüm</a:t>
            </a:r>
            <a:r>
              <a:rPr lang="en-GB" dirty="0"/>
              <a:t> </a:t>
            </a:r>
            <a:r>
              <a:rPr lang="en-GB" dirty="0" err="1"/>
              <a:t>okullarımızın</a:t>
            </a:r>
            <a:r>
              <a:rPr lang="en-GB" dirty="0"/>
              <a:t> 570.000 </a:t>
            </a:r>
            <a:r>
              <a:rPr lang="en-GB" dirty="0" err="1"/>
              <a:t>dersliğine</a:t>
            </a:r>
            <a:endParaRPr lang="en-GB" dirty="0"/>
          </a:p>
        </p:txBody>
      </p:sp>
    </p:spTree>
    <p:extLst>
      <p:ext uri="{BB962C8B-B14F-4D97-AF65-F5344CB8AC3E}">
        <p14:creationId xmlns:p14="http://schemas.microsoft.com/office/powerpoint/2010/main" val="238960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4400" y="44624"/>
            <a:ext cx="7772400" cy="1143000"/>
          </a:xfrm>
        </p:spPr>
        <p:txBody>
          <a:bodyPr/>
          <a:lstStyle/>
          <a:p>
            <a:r>
              <a:rPr lang="en-GB" dirty="0" smtClean="0"/>
              <a:t>BÜTÇE</a:t>
            </a:r>
            <a:endParaRPr lang="en-GB" dirty="0"/>
          </a:p>
        </p:txBody>
      </p:sp>
      <p:sp>
        <p:nvSpPr>
          <p:cNvPr id="3" name="İçerik Yer Tutucusu 2"/>
          <p:cNvSpPr>
            <a:spLocks noGrp="1"/>
          </p:cNvSpPr>
          <p:nvPr>
            <p:ph sz="quarter" idx="1"/>
          </p:nvPr>
        </p:nvSpPr>
        <p:spPr/>
        <p:txBody>
          <a:bodyPr/>
          <a:lstStyle/>
          <a:p>
            <a:r>
              <a:rPr lang="en-GB" dirty="0" smtClean="0"/>
              <a:t>“”””2013”””” 790 </a:t>
            </a:r>
            <a:r>
              <a:rPr lang="en-GB" dirty="0"/>
              <a:t>million Dollar</a:t>
            </a:r>
            <a:endParaRPr lang="en-GB" dirty="0"/>
          </a:p>
        </p:txBody>
      </p:sp>
      <p:sp>
        <p:nvSpPr>
          <p:cNvPr id="4" name="Veri Yer Tutucusu 3"/>
          <p:cNvSpPr>
            <a:spLocks noGrp="1"/>
          </p:cNvSpPr>
          <p:nvPr>
            <p:ph type="dt" sz="half" idx="10"/>
          </p:nvPr>
        </p:nvSpPr>
        <p:spPr/>
        <p:txBody>
          <a:bodyPr/>
          <a:lstStyle/>
          <a:p>
            <a:pPr>
              <a:defRPr/>
            </a:pPr>
            <a:fld id="{2D5B8575-DC74-6145-B7D3-8878ECD030B5}" type="datetime1">
              <a:rPr lang="tr-TR" smtClean="0"/>
              <a:pPr>
                <a:defRPr/>
              </a:pPr>
              <a:t>17.2.2014</a:t>
            </a:fld>
            <a:endParaRPr lang="tr-TR"/>
          </a:p>
        </p:txBody>
      </p:sp>
      <p:sp>
        <p:nvSpPr>
          <p:cNvPr id="5" name="Slayt Numarası Yer Tutucusu 4"/>
          <p:cNvSpPr>
            <a:spLocks noGrp="1"/>
          </p:cNvSpPr>
          <p:nvPr>
            <p:ph type="sldNum" sz="quarter" idx="12"/>
          </p:nvPr>
        </p:nvSpPr>
        <p:spPr/>
        <p:txBody>
          <a:bodyPr/>
          <a:lstStyle/>
          <a:p>
            <a:pPr>
              <a:defRPr/>
            </a:pPr>
            <a:fld id="{98EA4670-04DF-ED4B-8337-592CCA52CB9E}" type="slidenum">
              <a:rPr lang="tr-TR" smtClean="0"/>
              <a:pPr>
                <a:defRPr/>
              </a:pPr>
              <a:t>4</a:t>
            </a:fld>
            <a:endParaRPr lang="tr-TR"/>
          </a:p>
        </p:txBody>
      </p:sp>
    </p:spTree>
    <p:extLst>
      <p:ext uri="{BB962C8B-B14F-4D97-AF65-F5344CB8AC3E}">
        <p14:creationId xmlns:p14="http://schemas.microsoft.com/office/powerpoint/2010/main" val="1377117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Diyagram"/>
          <p:cNvGraphicFramePr/>
          <p:nvPr>
            <p:extLst>
              <p:ext uri="{D42A27DB-BD31-4B8C-83A1-F6EECF244321}">
                <p14:modId xmlns:p14="http://schemas.microsoft.com/office/powerpoint/2010/main" val="1654251725"/>
              </p:ext>
            </p:extLst>
          </p:nvPr>
        </p:nvGraphicFramePr>
        <p:xfrm>
          <a:off x="611560" y="1916832"/>
          <a:ext cx="7848872"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Başlık 2"/>
          <p:cNvSpPr txBox="1">
            <a:spLocks/>
          </p:cNvSpPr>
          <p:nvPr/>
        </p:nvSpPr>
        <p:spPr bwMode="auto">
          <a:xfrm>
            <a:off x="323850" y="404813"/>
            <a:ext cx="69119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91440" anchor="b"/>
          <a:lstStyle>
            <a:lvl1pPr eaLnBrk="0" hangingPunct="0">
              <a:defRPr>
                <a:solidFill>
                  <a:schemeClr val="tx1"/>
                </a:solidFill>
                <a:latin typeface="Candara" charset="0"/>
                <a:ea typeface="ＭＳ Ｐゴシック" charset="0"/>
                <a:cs typeface="Arial" charset="0"/>
              </a:defRPr>
            </a:lvl1pPr>
            <a:lvl2pPr marL="742950" indent="-285750" eaLnBrk="0" hangingPunct="0">
              <a:defRPr>
                <a:solidFill>
                  <a:schemeClr val="tx1"/>
                </a:solidFill>
                <a:latin typeface="Candara" charset="0"/>
                <a:ea typeface="Arial" charset="0"/>
                <a:cs typeface="Arial" charset="0"/>
              </a:defRPr>
            </a:lvl2pPr>
            <a:lvl3pPr marL="1143000" indent="-228600" eaLnBrk="0" hangingPunct="0">
              <a:defRPr>
                <a:solidFill>
                  <a:schemeClr val="tx1"/>
                </a:solidFill>
                <a:latin typeface="Candara" charset="0"/>
                <a:ea typeface="Arial" charset="0"/>
                <a:cs typeface="Arial" charset="0"/>
              </a:defRPr>
            </a:lvl3pPr>
            <a:lvl4pPr marL="1600200" indent="-228600" eaLnBrk="0" hangingPunct="0">
              <a:defRPr>
                <a:solidFill>
                  <a:schemeClr val="tx1"/>
                </a:solidFill>
                <a:latin typeface="Candara" charset="0"/>
                <a:ea typeface="Arial" charset="0"/>
                <a:cs typeface="Arial" charset="0"/>
              </a:defRPr>
            </a:lvl4pPr>
            <a:lvl5pPr marL="2057400" indent="-228600" eaLnBrk="0" hangingPunct="0">
              <a:defRPr>
                <a:solidFill>
                  <a:schemeClr val="tx1"/>
                </a:solidFill>
                <a:latin typeface="Candara" charset="0"/>
                <a:ea typeface="Arial" charset="0"/>
                <a:cs typeface="Arial" charset="0"/>
              </a:defRPr>
            </a:lvl5pPr>
            <a:lvl6pPr marL="2514600" indent="-228600" eaLnBrk="0" fontAlgn="base" hangingPunct="0">
              <a:spcBef>
                <a:spcPct val="0"/>
              </a:spcBef>
              <a:spcAft>
                <a:spcPct val="0"/>
              </a:spcAft>
              <a:defRPr>
                <a:solidFill>
                  <a:schemeClr val="tx1"/>
                </a:solidFill>
                <a:latin typeface="Candara" charset="0"/>
                <a:ea typeface="Arial" charset="0"/>
                <a:cs typeface="Arial" charset="0"/>
              </a:defRPr>
            </a:lvl6pPr>
            <a:lvl7pPr marL="2971800" indent="-228600" eaLnBrk="0" fontAlgn="base" hangingPunct="0">
              <a:spcBef>
                <a:spcPct val="0"/>
              </a:spcBef>
              <a:spcAft>
                <a:spcPct val="0"/>
              </a:spcAft>
              <a:defRPr>
                <a:solidFill>
                  <a:schemeClr val="tx1"/>
                </a:solidFill>
                <a:latin typeface="Candara" charset="0"/>
                <a:ea typeface="Arial" charset="0"/>
                <a:cs typeface="Arial" charset="0"/>
              </a:defRPr>
            </a:lvl7pPr>
            <a:lvl8pPr marL="3429000" indent="-228600" eaLnBrk="0" fontAlgn="base" hangingPunct="0">
              <a:spcBef>
                <a:spcPct val="0"/>
              </a:spcBef>
              <a:spcAft>
                <a:spcPct val="0"/>
              </a:spcAft>
              <a:defRPr>
                <a:solidFill>
                  <a:schemeClr val="tx1"/>
                </a:solidFill>
                <a:latin typeface="Candara" charset="0"/>
                <a:ea typeface="Arial" charset="0"/>
                <a:cs typeface="Arial" charset="0"/>
              </a:defRPr>
            </a:lvl8pPr>
            <a:lvl9pPr marL="3886200" indent="-228600" eaLnBrk="0" fontAlgn="base" hangingPunct="0">
              <a:spcBef>
                <a:spcPct val="0"/>
              </a:spcBef>
              <a:spcAft>
                <a:spcPct val="0"/>
              </a:spcAft>
              <a:defRPr>
                <a:solidFill>
                  <a:schemeClr val="tx1"/>
                </a:solidFill>
                <a:latin typeface="Candara" charset="0"/>
                <a:ea typeface="Arial" charset="0"/>
                <a:cs typeface="Arial" charset="0"/>
              </a:defRPr>
            </a:lvl9pPr>
          </a:lstStyle>
          <a:p>
            <a:pPr eaLnBrk="1" hangingPunct="1">
              <a:defRPr/>
            </a:pPr>
            <a:endParaRPr lang="en-US" sz="3600" b="1" dirty="0" smtClean="0">
              <a:solidFill>
                <a:srgbClr val="0070C0"/>
              </a:solidFill>
              <a:effectLst>
                <a:outerShdw blurRad="38100" dist="38100" dir="2700000" algn="tl">
                  <a:srgbClr val="DDDDDD"/>
                </a:outerShdw>
              </a:effectLst>
              <a:latin typeface="Calibri" charset="0"/>
              <a:cs typeface="Calibri" charset="0"/>
            </a:endParaRPr>
          </a:p>
        </p:txBody>
      </p:sp>
      <p:sp>
        <p:nvSpPr>
          <p:cNvPr id="2" name="Metin kutusu 1"/>
          <p:cNvSpPr txBox="1"/>
          <p:nvPr/>
        </p:nvSpPr>
        <p:spPr>
          <a:xfrm>
            <a:off x="218594" y="290688"/>
            <a:ext cx="6984776" cy="584775"/>
          </a:xfrm>
          <a:prstGeom prst="rect">
            <a:avLst/>
          </a:prstGeom>
          <a:noFill/>
        </p:spPr>
        <p:txBody>
          <a:bodyPr wrap="square" rtlCol="0">
            <a:spAutoFit/>
          </a:bodyPr>
          <a:lstStyle/>
          <a:p>
            <a:pPr algn="ctr"/>
            <a:r>
              <a:rPr lang="tr-TR" sz="3200" b="1" dirty="0" err="1" smtClean="0">
                <a:solidFill>
                  <a:srgbClr val="0070C0"/>
                </a:solidFill>
                <a:effectLst>
                  <a:outerShdw blurRad="38100" dist="38100" dir="2700000" algn="tl">
                    <a:srgbClr val="DDDDDD"/>
                  </a:outerShdw>
                </a:effectLst>
                <a:latin typeface="Calibri" charset="0"/>
                <a:cs typeface="Calibri" charset="0"/>
              </a:rPr>
              <a:t>BT’nin</a:t>
            </a:r>
            <a:r>
              <a:rPr lang="tr-TR" sz="3200" b="1" dirty="0" smtClean="0">
                <a:solidFill>
                  <a:srgbClr val="0070C0"/>
                </a:solidFill>
                <a:effectLst>
                  <a:outerShdw blurRad="38100" dist="38100" dir="2700000" algn="tl">
                    <a:srgbClr val="DDDDDD"/>
                  </a:outerShdw>
                </a:effectLst>
                <a:latin typeface="Calibri" charset="0"/>
                <a:cs typeface="Calibri" charset="0"/>
              </a:rPr>
              <a:t> </a:t>
            </a:r>
            <a:r>
              <a:rPr lang="tr-TR" sz="3200" b="1" dirty="0">
                <a:solidFill>
                  <a:srgbClr val="0070C0"/>
                </a:solidFill>
                <a:effectLst>
                  <a:outerShdw blurRad="38100" dist="38100" dir="2700000" algn="tl">
                    <a:srgbClr val="DDDDDD"/>
                  </a:outerShdw>
                </a:effectLst>
                <a:latin typeface="Calibri" charset="0"/>
                <a:cs typeface="Calibri" charset="0"/>
              </a:rPr>
              <a:t>Eğitime Entegrasyon Aşamaları </a:t>
            </a:r>
          </a:p>
        </p:txBody>
      </p:sp>
    </p:spTree>
    <p:extLst>
      <p:ext uri="{BB962C8B-B14F-4D97-AF65-F5344CB8AC3E}">
        <p14:creationId xmlns:p14="http://schemas.microsoft.com/office/powerpoint/2010/main" val="20399848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Diyagram"/>
          <p:cNvGraphicFramePr/>
          <p:nvPr>
            <p:extLst>
              <p:ext uri="{D42A27DB-BD31-4B8C-83A1-F6EECF244321}">
                <p14:modId xmlns:p14="http://schemas.microsoft.com/office/powerpoint/2010/main" val="850694398"/>
              </p:ext>
            </p:extLst>
          </p:nvPr>
        </p:nvGraphicFramePr>
        <p:xfrm>
          <a:off x="467544" y="1700808"/>
          <a:ext cx="3960440" cy="4424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 name="15 Resim" descr="500x332_06.jpg"/>
          <p:cNvPicPr>
            <a:picLocks noChangeAspect="1"/>
          </p:cNvPicPr>
          <p:nvPr/>
        </p:nvPicPr>
        <p:blipFill>
          <a:blip r:embed="rId7" cstate="print"/>
          <a:srcRect l="6818" r="11364" b="24699"/>
          <a:stretch>
            <a:fillRect/>
          </a:stretch>
        </p:blipFill>
        <p:spPr>
          <a:xfrm>
            <a:off x="5330433" y="4005064"/>
            <a:ext cx="2736304" cy="185134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7" name="16 Resim" descr="115akilli_sinif.jpg"/>
          <p:cNvPicPr>
            <a:picLocks noChangeAspect="1"/>
          </p:cNvPicPr>
          <p:nvPr/>
        </p:nvPicPr>
        <p:blipFill>
          <a:blip r:embed="rId8" cstate="print"/>
          <a:srcRect l="28612" r="4627" b="25901"/>
          <a:stretch>
            <a:fillRect/>
          </a:stretch>
        </p:blipFill>
        <p:spPr>
          <a:xfrm>
            <a:off x="5940152" y="1628800"/>
            <a:ext cx="2508278" cy="185134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Başlık 2"/>
          <p:cNvSpPr txBox="1">
            <a:spLocks/>
          </p:cNvSpPr>
          <p:nvPr/>
        </p:nvSpPr>
        <p:spPr bwMode="auto">
          <a:xfrm>
            <a:off x="323850" y="404813"/>
            <a:ext cx="69119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91440" anchor="b"/>
          <a:lstStyle>
            <a:lvl1pPr eaLnBrk="0" hangingPunct="0">
              <a:defRPr>
                <a:solidFill>
                  <a:schemeClr val="tx1"/>
                </a:solidFill>
                <a:latin typeface="Candara" charset="0"/>
                <a:ea typeface="ＭＳ Ｐゴシック" charset="0"/>
                <a:cs typeface="Arial" charset="0"/>
              </a:defRPr>
            </a:lvl1pPr>
            <a:lvl2pPr marL="742950" indent="-285750" eaLnBrk="0" hangingPunct="0">
              <a:defRPr>
                <a:solidFill>
                  <a:schemeClr val="tx1"/>
                </a:solidFill>
                <a:latin typeface="Candara" charset="0"/>
                <a:ea typeface="Arial" charset="0"/>
                <a:cs typeface="Arial" charset="0"/>
              </a:defRPr>
            </a:lvl2pPr>
            <a:lvl3pPr marL="1143000" indent="-228600" eaLnBrk="0" hangingPunct="0">
              <a:defRPr>
                <a:solidFill>
                  <a:schemeClr val="tx1"/>
                </a:solidFill>
                <a:latin typeface="Candara" charset="0"/>
                <a:ea typeface="Arial" charset="0"/>
                <a:cs typeface="Arial" charset="0"/>
              </a:defRPr>
            </a:lvl3pPr>
            <a:lvl4pPr marL="1600200" indent="-228600" eaLnBrk="0" hangingPunct="0">
              <a:defRPr>
                <a:solidFill>
                  <a:schemeClr val="tx1"/>
                </a:solidFill>
                <a:latin typeface="Candara" charset="0"/>
                <a:ea typeface="Arial" charset="0"/>
                <a:cs typeface="Arial" charset="0"/>
              </a:defRPr>
            </a:lvl4pPr>
            <a:lvl5pPr marL="2057400" indent="-228600" eaLnBrk="0" hangingPunct="0">
              <a:defRPr>
                <a:solidFill>
                  <a:schemeClr val="tx1"/>
                </a:solidFill>
                <a:latin typeface="Candara" charset="0"/>
                <a:ea typeface="Arial" charset="0"/>
                <a:cs typeface="Arial" charset="0"/>
              </a:defRPr>
            </a:lvl5pPr>
            <a:lvl6pPr marL="2514600" indent="-228600" eaLnBrk="0" fontAlgn="base" hangingPunct="0">
              <a:spcBef>
                <a:spcPct val="0"/>
              </a:spcBef>
              <a:spcAft>
                <a:spcPct val="0"/>
              </a:spcAft>
              <a:defRPr>
                <a:solidFill>
                  <a:schemeClr val="tx1"/>
                </a:solidFill>
                <a:latin typeface="Candara" charset="0"/>
                <a:ea typeface="Arial" charset="0"/>
                <a:cs typeface="Arial" charset="0"/>
              </a:defRPr>
            </a:lvl6pPr>
            <a:lvl7pPr marL="2971800" indent="-228600" eaLnBrk="0" fontAlgn="base" hangingPunct="0">
              <a:spcBef>
                <a:spcPct val="0"/>
              </a:spcBef>
              <a:spcAft>
                <a:spcPct val="0"/>
              </a:spcAft>
              <a:defRPr>
                <a:solidFill>
                  <a:schemeClr val="tx1"/>
                </a:solidFill>
                <a:latin typeface="Candara" charset="0"/>
                <a:ea typeface="Arial" charset="0"/>
                <a:cs typeface="Arial" charset="0"/>
              </a:defRPr>
            </a:lvl7pPr>
            <a:lvl8pPr marL="3429000" indent="-228600" eaLnBrk="0" fontAlgn="base" hangingPunct="0">
              <a:spcBef>
                <a:spcPct val="0"/>
              </a:spcBef>
              <a:spcAft>
                <a:spcPct val="0"/>
              </a:spcAft>
              <a:defRPr>
                <a:solidFill>
                  <a:schemeClr val="tx1"/>
                </a:solidFill>
                <a:latin typeface="Candara" charset="0"/>
                <a:ea typeface="Arial" charset="0"/>
                <a:cs typeface="Arial" charset="0"/>
              </a:defRPr>
            </a:lvl8pPr>
            <a:lvl9pPr marL="3886200" indent="-228600" eaLnBrk="0" fontAlgn="base" hangingPunct="0">
              <a:spcBef>
                <a:spcPct val="0"/>
              </a:spcBef>
              <a:spcAft>
                <a:spcPct val="0"/>
              </a:spcAft>
              <a:defRPr>
                <a:solidFill>
                  <a:schemeClr val="tx1"/>
                </a:solidFill>
                <a:latin typeface="Candara" charset="0"/>
                <a:ea typeface="Arial" charset="0"/>
                <a:cs typeface="Arial" charset="0"/>
              </a:defRPr>
            </a:lvl9pPr>
          </a:lstStyle>
          <a:p>
            <a:pPr eaLnBrk="1" hangingPunct="1">
              <a:defRPr/>
            </a:pPr>
            <a:r>
              <a:rPr lang="tr-TR" sz="3200" b="1" dirty="0" smtClean="0">
                <a:solidFill>
                  <a:srgbClr val="0070C0"/>
                </a:solidFill>
                <a:effectLst>
                  <a:outerShdw blurRad="38100" dist="38100" dir="2700000" algn="tl">
                    <a:srgbClr val="DDDDDD"/>
                  </a:outerShdw>
                </a:effectLst>
                <a:latin typeface="Calibri" charset="0"/>
                <a:cs typeface="Calibri" charset="0"/>
              </a:rPr>
              <a:t>Eğitimde FATİH Projesi Nedir?</a:t>
            </a:r>
            <a:endParaRPr lang="en-US" sz="3200" b="1" dirty="0" smtClean="0">
              <a:solidFill>
                <a:srgbClr val="0070C0"/>
              </a:solidFill>
              <a:effectLst>
                <a:outerShdw blurRad="38100" dist="38100" dir="2700000" algn="tl">
                  <a:srgbClr val="DDDDDD"/>
                </a:outerShdw>
              </a:effectLst>
              <a:latin typeface="Calibri" charset="0"/>
              <a:cs typeface="Calibri" charset="0"/>
            </a:endParaRPr>
          </a:p>
        </p:txBody>
      </p:sp>
    </p:spTree>
    <p:extLst>
      <p:ext uri="{BB962C8B-B14F-4D97-AF65-F5344CB8AC3E}">
        <p14:creationId xmlns:p14="http://schemas.microsoft.com/office/powerpoint/2010/main" val="37753637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yagram"/>
          <p:cNvGraphicFramePr/>
          <p:nvPr>
            <p:extLst>
              <p:ext uri="{D42A27DB-BD31-4B8C-83A1-F6EECF244321}">
                <p14:modId xmlns:p14="http://schemas.microsoft.com/office/powerpoint/2010/main" val="204116507"/>
              </p:ext>
            </p:extLst>
          </p:nvPr>
        </p:nvGraphicFramePr>
        <p:xfrm>
          <a:off x="539552" y="2610847"/>
          <a:ext cx="782750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459" name="Picture 6" descr="DPT Amblem Ve Logosu Resmi"/>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51920" y="1268760"/>
            <a:ext cx="98901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1"/>
          <p:cNvSpPr>
            <a:spLocks noChangeArrowheads="1"/>
          </p:cNvSpPr>
          <p:nvPr/>
        </p:nvSpPr>
        <p:spPr bwMode="auto">
          <a:xfrm>
            <a:off x="5292080" y="2415950"/>
            <a:ext cx="3140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b="1" dirty="0">
                <a:latin typeface="Calibri" charset="0"/>
              </a:rPr>
              <a:t>Bilgi Toplumu Stratejisi Belgesi </a:t>
            </a:r>
            <a:endParaRPr lang="tr-TR" b="1" dirty="0"/>
          </a:p>
        </p:txBody>
      </p:sp>
      <p:sp>
        <p:nvSpPr>
          <p:cNvPr id="7" name="Başlık 2"/>
          <p:cNvSpPr txBox="1">
            <a:spLocks/>
          </p:cNvSpPr>
          <p:nvPr/>
        </p:nvSpPr>
        <p:spPr bwMode="auto">
          <a:xfrm>
            <a:off x="323850" y="404813"/>
            <a:ext cx="69119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91440" anchor="b"/>
          <a:lstStyle>
            <a:lvl1pPr eaLnBrk="0" hangingPunct="0">
              <a:defRPr>
                <a:solidFill>
                  <a:schemeClr val="tx1"/>
                </a:solidFill>
                <a:latin typeface="Candara" charset="0"/>
                <a:ea typeface="ＭＳ Ｐゴシック" charset="0"/>
                <a:cs typeface="Arial" charset="0"/>
              </a:defRPr>
            </a:lvl1pPr>
            <a:lvl2pPr marL="742950" indent="-285750" eaLnBrk="0" hangingPunct="0">
              <a:defRPr>
                <a:solidFill>
                  <a:schemeClr val="tx1"/>
                </a:solidFill>
                <a:latin typeface="Candara" charset="0"/>
                <a:ea typeface="Arial" charset="0"/>
                <a:cs typeface="Arial" charset="0"/>
              </a:defRPr>
            </a:lvl2pPr>
            <a:lvl3pPr marL="1143000" indent="-228600" eaLnBrk="0" hangingPunct="0">
              <a:defRPr>
                <a:solidFill>
                  <a:schemeClr val="tx1"/>
                </a:solidFill>
                <a:latin typeface="Candara" charset="0"/>
                <a:ea typeface="Arial" charset="0"/>
                <a:cs typeface="Arial" charset="0"/>
              </a:defRPr>
            </a:lvl3pPr>
            <a:lvl4pPr marL="1600200" indent="-228600" eaLnBrk="0" hangingPunct="0">
              <a:defRPr>
                <a:solidFill>
                  <a:schemeClr val="tx1"/>
                </a:solidFill>
                <a:latin typeface="Candara" charset="0"/>
                <a:ea typeface="Arial" charset="0"/>
                <a:cs typeface="Arial" charset="0"/>
              </a:defRPr>
            </a:lvl4pPr>
            <a:lvl5pPr marL="2057400" indent="-228600" eaLnBrk="0" hangingPunct="0">
              <a:defRPr>
                <a:solidFill>
                  <a:schemeClr val="tx1"/>
                </a:solidFill>
                <a:latin typeface="Candara" charset="0"/>
                <a:ea typeface="Arial" charset="0"/>
                <a:cs typeface="Arial" charset="0"/>
              </a:defRPr>
            </a:lvl5pPr>
            <a:lvl6pPr marL="2514600" indent="-228600" eaLnBrk="0" fontAlgn="base" hangingPunct="0">
              <a:spcBef>
                <a:spcPct val="0"/>
              </a:spcBef>
              <a:spcAft>
                <a:spcPct val="0"/>
              </a:spcAft>
              <a:defRPr>
                <a:solidFill>
                  <a:schemeClr val="tx1"/>
                </a:solidFill>
                <a:latin typeface="Candara" charset="0"/>
                <a:ea typeface="Arial" charset="0"/>
                <a:cs typeface="Arial" charset="0"/>
              </a:defRPr>
            </a:lvl6pPr>
            <a:lvl7pPr marL="2971800" indent="-228600" eaLnBrk="0" fontAlgn="base" hangingPunct="0">
              <a:spcBef>
                <a:spcPct val="0"/>
              </a:spcBef>
              <a:spcAft>
                <a:spcPct val="0"/>
              </a:spcAft>
              <a:defRPr>
                <a:solidFill>
                  <a:schemeClr val="tx1"/>
                </a:solidFill>
                <a:latin typeface="Candara" charset="0"/>
                <a:ea typeface="Arial" charset="0"/>
                <a:cs typeface="Arial" charset="0"/>
              </a:defRPr>
            </a:lvl7pPr>
            <a:lvl8pPr marL="3429000" indent="-228600" eaLnBrk="0" fontAlgn="base" hangingPunct="0">
              <a:spcBef>
                <a:spcPct val="0"/>
              </a:spcBef>
              <a:spcAft>
                <a:spcPct val="0"/>
              </a:spcAft>
              <a:defRPr>
                <a:solidFill>
                  <a:schemeClr val="tx1"/>
                </a:solidFill>
                <a:latin typeface="Candara" charset="0"/>
                <a:ea typeface="Arial" charset="0"/>
                <a:cs typeface="Arial" charset="0"/>
              </a:defRPr>
            </a:lvl8pPr>
            <a:lvl9pPr marL="3886200" indent="-228600" eaLnBrk="0" fontAlgn="base" hangingPunct="0">
              <a:spcBef>
                <a:spcPct val="0"/>
              </a:spcBef>
              <a:spcAft>
                <a:spcPct val="0"/>
              </a:spcAft>
              <a:defRPr>
                <a:solidFill>
                  <a:schemeClr val="tx1"/>
                </a:solidFill>
                <a:latin typeface="Candara" charset="0"/>
                <a:ea typeface="Arial" charset="0"/>
                <a:cs typeface="Arial" charset="0"/>
              </a:defRPr>
            </a:lvl9pPr>
          </a:lstStyle>
          <a:p>
            <a:pPr eaLnBrk="1" hangingPunct="1">
              <a:defRPr/>
            </a:pPr>
            <a:r>
              <a:rPr lang="tr-TR" sz="3200" b="1" dirty="0" smtClean="0">
                <a:solidFill>
                  <a:srgbClr val="0070C0"/>
                </a:solidFill>
                <a:effectLst>
                  <a:outerShdw blurRad="38100" dist="38100" dir="2700000" algn="tl">
                    <a:srgbClr val="DDDDDD"/>
                  </a:outerShdw>
                </a:effectLst>
                <a:latin typeface="Calibri" charset="0"/>
                <a:cs typeface="Calibri" charset="0"/>
              </a:rPr>
              <a:t>Eğitimde FATİH Projesinin Amacı</a:t>
            </a:r>
            <a:endParaRPr lang="en-US" sz="3200" b="1" dirty="0" smtClean="0">
              <a:solidFill>
                <a:srgbClr val="0070C0"/>
              </a:solidFill>
              <a:effectLst>
                <a:outerShdw blurRad="38100" dist="38100" dir="2700000" algn="tl">
                  <a:srgbClr val="DDDDDD"/>
                </a:outerShdw>
              </a:effectLst>
              <a:latin typeface="Calibri" charset="0"/>
              <a:cs typeface="Calibri" charset="0"/>
            </a:endParaRPr>
          </a:p>
        </p:txBody>
      </p:sp>
      <p:sp>
        <p:nvSpPr>
          <p:cNvPr id="8" name="Rectangle 1"/>
          <p:cNvSpPr>
            <a:spLocks noChangeArrowheads="1"/>
          </p:cNvSpPr>
          <p:nvPr/>
        </p:nvSpPr>
        <p:spPr bwMode="auto">
          <a:xfrm>
            <a:off x="1259632" y="2416506"/>
            <a:ext cx="19354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b="1" dirty="0" smtClean="0">
                <a:latin typeface="Calibri" charset="0"/>
              </a:rPr>
              <a:t>9. Kalkınma Planı </a:t>
            </a:r>
            <a:endParaRPr lang="tr-TR" b="1" dirty="0"/>
          </a:p>
        </p:txBody>
      </p:sp>
    </p:spTree>
    <p:extLst>
      <p:ext uri="{BB962C8B-B14F-4D97-AF65-F5344CB8AC3E}">
        <p14:creationId xmlns:p14="http://schemas.microsoft.com/office/powerpoint/2010/main" val="353591651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AutoShape 3" descr="data:image/jpg;base64,/9j/4AAQSkZJRgABAQAAAQABAAD/2wBDAAkGBwgHBgkIBwgKCgkLDRYPDQwMDRsUFRAWIB0iIiAdHx8kKDQsJCYxJx8fLT0tMTU3Ojo6Iys/RD84QzQ5Ojf/2wBDAQoKCg0MDRoPDxo3JR8lNzc3Nzc3Nzc3Nzc3Nzc3Nzc3Nzc3Nzc3Nzc3Nzc3Nzc3Nzc3Nzc3Nzc3Nzc3Nzc3Nzf/wAARCABeAH0DASIAAhEBAxEB/8QAHAAAAQUBAQEAAAAAAAAAAAAABgIDBAUHAQAI/8QANxAAAgEDAwIEAwYFBAMAAAAAAQIDAAQRBRIhMUEGIlFhE3GBFCMykaGxFcHR4fAWQmJyQ7Lx/8QAGgEAAgMBAQAAAAAAAAAAAAAAAwQAAgUBBv/EACERAAIDAAMBAQEAAwAAAAAAAAABAgMRBBIhMUETFBVx/9oADAMBAAIRAxEAPwC6CUoLTgWuha9QYODYWvbadC13bU07gztr22ntld2VNJgztrm2ntvtXtnoM/Kp2OYMFa5tp8rSHwiljXHNJa/h1RcniGyorhWkSXAHIVjmoVzfPAofJYBtuAMgdeTjt/QUj/s6twc/wLOuk8rzSStOQ7niVnXaTzjOcf3pRStCMtWiTjjwjlaSU5qSVpJWr6VIWna/a3NtE8zbWYkEqMqMZ7/LH1q5Ta6hlIZTyCO9ZXbh7a1DTyYm2jKDjPUkH3P5UXeBNVn1NZUluEIhUKsRPmx6/Lnrx1rD4fOnZLpIftoSWoKAld2U8Fru2tLsKDG2u7ae217bU7EKzVrp7Cya5itXumVlHwkYBjk44Jodk8Q63MGW38PiPg4a4uR1+WBRLrfksgQcEyL+xP8AKqczExgDjBA4HvWXy+VOE+sWaXE40LIbIrn1DxUlv8SSPTIIo0OThnJAHzx2qVputtrGmWl2YljaTcHUHIyM5I/IfnXNWmkOlTqdoCQP0HJ4OaofACu+ltGThVLBM9sgZ/lSUuTbKLTY7HjVxksQTNFLOrLFgMFZhk9cdhVFrOpvJYOEgCkjzbWPIz6Gr+9Vo7V853dV/wA+lBkMRv2jhDr9/cCHAbnBYA8fI0Kta0Fn5FtmnBcjJrhSnwmABjpXCteoUvDzT+kcpSSlSStJKVZSKmO399JJIWgBNojbcgeVsjufz7AVJ0DUY9OuJLmHAnZvLv42g9QO2PpQ7cPIjOjrLEm85QcnjI55HP0pEXxZcOylx6/4a8rBOPw22k1jPoDSbtNQsIbhJFk3rklRgZ7/AK5qaFrGPCWvHT7+MNJ8JFJ2q5IX9Ocd8d62i0miu7aO4t2LRSDcpIxx8q2KL/6R/wCCF1XRntlMXE8FuVErgMeQM84/zNPXsrW1pNOqhii5APegK51ZZbySTUJI45SRhd3AXtVOTyXUsX0LxuN/X1/Ai1W5gurdESWJdrbiXcAdD/eqp40AC/HhyTwPiDnntk81U6kdH1ayNre3YERcOPhyBTkZ74PrXL5tCvLm1ubm4JltCDAUfABBB5GOegrLsm7H2l9NSuCrXWJPuo4Z4prUTQfGeJgE3+bBHXA5qNoNtZaYn2G01CKaeFcyoEJYHvnkY6imWk0L+IjUy5N4E2b9/G3GOnypMV5oVtdzXkJRbq4P30gZiW59CcD6UMJ2e6WtxqmI1EiqwOB5cj9D/WmPD1tpUusK7F/tCyBoVVyoJPXK9Djg1R6rrFnLbYgLMwfrjio2i3A/iEF2QSIXDZ44A69aNS8kmC5OOtmubOK4UpyCVLmFZYnDKwyCOlLKVvKenn8I5WkFaklaSUqykVw+epLiK5GViUkOzb24Z8nocd/70zKUWRfKVPrjGSOxqNbyJjDyNG3J6cGlxu1zPFGz5QHHpgdzXncw28Cfwrodzqmt2UbW0ssAdZJdxPljDcntke4zW7ogCgKAFHAx0xWRW/iFmsklYqJokEcM5ALxqD+ENxkHH6CrrRfGM8AxNLFJDs8qswyD/TmmKeTXX4LW1ymHeqrjTLo+kRrKbuwjvb9visygLkle/IoufxVNeQ3ULQRhZRtUK2SgI5578g/nQ3I3wr2PjIbyH5n/AOUPk2wsknEb4dbjB6Q/4DaE4ZpSe5yKH/EH2TTLuO3t1eRtu59zdM9B09P3FGM8htrSW4kRm2KWKjnPt/nrWeQJPqF1cXkjZOd7gsfMPX5DjPoOe1BiHseIdlkYJveLanTORxRJpGj6ff2MVx95uYeYbsYP0quN3BaW8x+CzAPuLHJDHPT2Gec/Kr3Qg8FlbGW0lie6Bf4gjVY2OMjbj2Hfk1PfwHGXqTG77Q7OHTrhkDhkRiMsetV2lypHboTIEDgZXOMY9f1oj1RWfT7lEGWaNsfkazRpirsDn0APpjmrRJenmG36T4jjn0gzBpHlVgH3qBgbhu/DxRQAGHGD7jmsG8MSks0G5cFT5uBWr+HtZme2ZtQuLdYoo8jJO9v5YHyp+rkpvqzNsp/UX8pWNGdyFRepNV7atpysVN7CCP8AlVR4k1uOeyjgtZyomBEmEJP/AFH1oJN01u2yEx7cf+RfN1PXNcs5vV5E5DjprZGemAneVBZVIUnsCaea0ZLGK8U5WR2TaARgirbRtODu0kqTtDkDyMFBzjgkn9vWrW5ihsI7LO+QRvv8xPJzkDP86zJXKMsHmwVt5Ccq28D2q2sPtSxq8aFlU4MmOBnk81Zx3FkYTCUgWCM7Y0aPIwSCTnnJ4AqPqmpy3F99lgkDWr7Qo2AZHHTOcdO1RWOTzDmj9tqrfFRok+82FlBy4xjv++aWmoXNzuluLi3jCEMoWJiSe3fiptzoOmT3MyWoeEKFKefJGfLyD9ePelNplnbO146M0YlGyMglFxwWOOoyOB0/agu+C8CKbQQFd6sj8qRtIoOa2W21BbFZNk4mM9vheCeMqT7jJA9TijQMx2swIL+bn3oR8Yvax6javJuMijcQnBHBA5+eD9KNB6MTzqmNXdmtzbCaxjCxFNnwnyQhzyegPHT8qe1nU7uwstLgdNsVoFYRK+9cgYzg/hPX86Tp90buJJ4kjw2VukBACSckPgdj0PzI44pHiWxuFhijhSTY4yVaMtkDGcMeTj0+Rq67J5+C8l7oUxypPBHLHyrqGB+YzWf+J7AW2pyFRiMncOOx5/fI+lGPh6VJNGtgp80SbHGMFWXggiry78GDW/DU98tyVaONwEW3JO5cng59v1rkdTwLY1KKMq0aUi6SFTgEnLDvwaPIbxY4dsD7QvaUdTjqPSgXS9K1PUbpItOtJJpT5gI1ycDjrRTb2d5Z3MkV4PhNbjZMjP5t2fw8Z9z8garbFt6LpPSbNcylhjKxgYJOeD6iozXhWVlGJcAfjwCPbmmTcObpleNmUnIdQQMnp16CrCG1hQMke8hTyVQNk9yT60rJdX6UaYzeIsFrCTG8bgZkiXG08Z9Pag/UxJFM8SkFAx6evcfTpRJp+lalqGQLvaCP90zevyp7/SiSk/HudzA4Pkzz+dHjDpJtkS30DIRLOwjVRyeGAOBx7CtN8J6FpV5psAuIZXuxksEkDHjbkhVOQPMPfrVXF4QsVZQ8sh74VQBV/Z2FvaYNsjBsAbnkYt9DnjoPyFXdkcCLP0pPEMjpvWJyyp522wlj7DBxk/P0qKtxBBIk+oTSmYbfuIsgKdoGCSP07Zq+1DR49RYszskn4i4OTgduaiTeGFNt8GF41jEbYVgTgnGDnrkUrFRbwr9LuPTEuYoZre6ykiBvMGbnqfMBz3of1rwJqGp3zTx3tlEiqBmQyZ/9aMfDP8RsCLO8ispY3IYMhYY4A/CAB/tH60RG20i8YCSwjZxlQxjUHkZPI55pzo18D9tWAVYeHruHTfgfH0u4Zkw5jYozDGBg5649q7a+FNTeNknntyqHETvKJPL2OMcHt3ol0FbS4utTjiidEjnIVM+UAY/UkZq0nt7dQVZOMHtnpj1+dca0mJmeDwhfaU880EcZSTBaOB3bnPUAj0PJ+VHmgxSQeB2SVGVitxlXBB5LUkW8DMRHxlsHKY7sOx/4muxx3raZ9ljuUMcqkBXToGBJ83XvXY+MjXmGc6DoFzY2TztoUiW58wZpwHx/1znPT59KeuLyN12LZMCH34mV87ic55A56e3HSrmHQZIbRIJJBiN4oo9jnK/EXcDuIPOOM4q106z+yGAyxxXEUpjwkhB27kZ1529guK5Jb8OfEBF5GJkjuPs53JtJD5ZRjgY9varOw+wqpF1HtOBj7wgHrnpRZdNo6Qo0mlKpkj3goQSMtj2oelOiqoka0uPOzYUMAFA+tCnW/Acj/9k=">
            <a:hlinkClick r:id="rId2"/>
          </p:cNvPr>
          <p:cNvSpPr>
            <a:spLocks noChangeAspect="1" noChangeArrowheads="1"/>
          </p:cNvSpPr>
          <p:nvPr/>
        </p:nvSpPr>
        <p:spPr bwMode="auto">
          <a:xfrm>
            <a:off x="1441450" y="-641350"/>
            <a:ext cx="854075"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a:p>
        </p:txBody>
      </p:sp>
      <p:sp>
        <p:nvSpPr>
          <p:cNvPr id="23554" name="AutoShape 5" descr="data:image/jpg;base64,/9j/4AAQSkZJRgABAQAAAQABAAD/2wBDAAkGBwgHBgkIBwgKCgkLDRYPDQwMDRsUFRAWIB0iIiAdHx8kKDQsJCYxJx8fLT0tMTU3Ojo6Iys/RD84QzQ5Ojf/2wBDAQoKCg0MDRoPDxo3JR8lNzc3Nzc3Nzc3Nzc3Nzc3Nzc3Nzc3Nzc3Nzc3Nzc3Nzc3Nzc3Nzc3Nzc3Nzc3Nzc3Nzf/wAARCABeAH0DASIAAhEBAxEB/8QAHAAAAQUBAQEAAAAAAAAAAAAABgIDBAUHAQAI/8QANxAAAgEDAwIEAwYFBAMAAAAAAQIDAAQRBRIhMUEGIlFhE3GBFCMykaGxFcHR4fAWQmJyQ7Lx/8QAGgEAAgMBAQAAAAAAAAAAAAAAAwQAAgUBBv/EACERAAIDAAMBAQEAAwAAAAAAAAABAgMRBBIhMUETFBVx/9oADAMBAAIRAxEAPwC6CUoLTgWuha9QYODYWvbadC13bU07gztr22ntld2VNJgztrm2ntvtXtnoM/Kp2OYMFa5tp8rSHwiljXHNJa/h1RcniGyorhWkSXAHIVjmoVzfPAofJYBtuAMgdeTjt/QUj/s6twc/wLOuk8rzSStOQ7niVnXaTzjOcf3pRStCMtWiTjjwjlaSU5qSVpJWr6VIWna/a3NtE8zbWYkEqMqMZ7/LH1q5Ta6hlIZTyCO9ZXbh7a1DTyYm2jKDjPUkH3P5UXeBNVn1NZUluEIhUKsRPmx6/Lnrx1rD4fOnZLpIftoSWoKAld2U8Fru2tLsKDG2u7ae217bU7EKzVrp7Cya5itXumVlHwkYBjk44Jodk8Q63MGW38PiPg4a4uR1+WBRLrfksgQcEyL+xP8AKqczExgDjBA4HvWXy+VOE+sWaXE40LIbIrn1DxUlv8SSPTIIo0OThnJAHzx2qVputtrGmWl2YljaTcHUHIyM5I/IfnXNWmkOlTqdoCQP0HJ4OaofACu+ltGThVLBM9sgZ/lSUuTbKLTY7HjVxksQTNFLOrLFgMFZhk9cdhVFrOpvJYOEgCkjzbWPIz6Gr+9Vo7V853dV/wA+lBkMRv2jhDr9/cCHAbnBYA8fI0Kta0Fn5FtmnBcjJrhSnwmABjpXCteoUvDzT+kcpSSlSStJKVZSKmO399JJIWgBNojbcgeVsjufz7AVJ0DUY9OuJLmHAnZvLv42g9QO2PpQ7cPIjOjrLEm85QcnjI55HP0pEXxZcOylx6/4a8rBOPw22k1jPoDSbtNQsIbhJFk3rklRgZ7/AK5qaFrGPCWvHT7+MNJ8JFJ2q5IX9Ocd8d62i0miu7aO4t2LRSDcpIxx8q2KL/6R/wCCF1XRntlMXE8FuVErgMeQM84/zNPXsrW1pNOqhii5APegK51ZZbySTUJI45SRhd3AXtVOTyXUsX0LxuN/X1/Ai1W5gurdESWJdrbiXcAdD/eqp40AC/HhyTwPiDnntk81U6kdH1ayNre3YERcOPhyBTkZ74PrXL5tCvLm1ubm4JltCDAUfABBB5GOegrLsm7H2l9NSuCrXWJPuo4Z4prUTQfGeJgE3+bBHXA5qNoNtZaYn2G01CKaeFcyoEJYHvnkY6imWk0L+IjUy5N4E2b9/G3GOnypMV5oVtdzXkJRbq4P30gZiW59CcD6UMJ2e6WtxqmI1EiqwOB5cj9D/WmPD1tpUusK7F/tCyBoVVyoJPXK9Djg1R6rrFnLbYgLMwfrjio2i3A/iEF2QSIXDZ44A69aNS8kmC5OOtmubOK4UpyCVLmFZYnDKwyCOlLKVvKenn8I5WkFaklaSUqykVw+epLiK5GViUkOzb24Z8nocd/70zKUWRfKVPrjGSOxqNbyJjDyNG3J6cGlxu1zPFGz5QHHpgdzXncw28Cfwrodzqmt2UbW0ssAdZJdxPljDcntke4zW7ogCgKAFHAx0xWRW/iFmsklYqJokEcM5ALxqD+ENxkHH6CrrRfGM8AxNLFJDs8qswyD/TmmKeTXX4LW1ymHeqrjTLo+kRrKbuwjvb9visygLkle/IoufxVNeQ3ULQRhZRtUK2SgI5578g/nQ3I3wr2PjIbyH5n/AOUPk2wsknEb4dbjB6Q/4DaE4ZpSe5yKH/EH2TTLuO3t1eRtu59zdM9B09P3FGM8htrSW4kRm2KWKjnPt/nrWeQJPqF1cXkjZOd7gsfMPX5DjPoOe1BiHseIdlkYJveLanTORxRJpGj6ff2MVx95uYeYbsYP0quN3BaW8x+CzAPuLHJDHPT2Gec/Kr3Qg8FlbGW0lie6Bf4gjVY2OMjbj2Hfk1PfwHGXqTG77Q7OHTrhkDhkRiMsetV2lypHboTIEDgZXOMY9f1oj1RWfT7lEGWaNsfkazRpirsDn0APpjmrRJenmG36T4jjn0gzBpHlVgH3qBgbhu/DxRQAGHGD7jmsG8MSks0G5cFT5uBWr+HtZme2ZtQuLdYoo8jJO9v5YHyp+rkpvqzNsp/UX8pWNGdyFRepNV7atpysVN7CCP8AlVR4k1uOeyjgtZyomBEmEJP/AFH1oJN01u2yEx7cf+RfN1PXNcs5vV5E5DjprZGemAneVBZVIUnsCaea0ZLGK8U5WR2TaARgirbRtODu0kqTtDkDyMFBzjgkn9vWrW5ihsI7LO+QRvv8xPJzkDP86zJXKMsHmwVt5Ccq28D2q2sPtSxq8aFlU4MmOBnk81Zx3FkYTCUgWCM7Y0aPIwSCTnnJ4AqPqmpy3F99lgkDWr7Qo2AZHHTOcdO1RWOTzDmj9tqrfFRok+82FlBy4xjv++aWmoXNzuluLi3jCEMoWJiSe3fiptzoOmT3MyWoeEKFKefJGfLyD9ePelNplnbO146M0YlGyMglFxwWOOoyOB0/agu+C8CKbQQFd6sj8qRtIoOa2W21BbFZNk4mM9vheCeMqT7jJA9TijQMx2swIL+bn3oR8Yvax6javJuMijcQnBHBA5+eD9KNB6MTzqmNXdmtzbCaxjCxFNnwnyQhzyegPHT8qe1nU7uwstLgdNsVoFYRK+9cgYzg/hPX86Tp90buJJ4kjw2VukBACSckPgdj0PzI44pHiWxuFhijhSTY4yVaMtkDGcMeTj0+Rq67J5+C8l7oUxypPBHLHyrqGB+YzWf+J7AW2pyFRiMncOOx5/fI+lGPh6VJNGtgp80SbHGMFWXggiry78GDW/DU98tyVaONwEW3JO5cng59v1rkdTwLY1KKMq0aUi6SFTgEnLDvwaPIbxY4dsD7QvaUdTjqPSgXS9K1PUbpItOtJJpT5gI1ycDjrRTb2d5Z3MkV4PhNbjZMjP5t2fw8Z9z8garbFt6LpPSbNcylhjKxgYJOeD6iozXhWVlGJcAfjwCPbmmTcObpleNmUnIdQQMnp16CrCG1hQMke8hTyVQNk9yT60rJdX6UaYzeIsFrCTG8bgZkiXG08Z9Pag/UxJFM8SkFAx6evcfTpRJp+lalqGQLvaCP90zevyp7/SiSk/HudzA4Pkzz+dHjDpJtkS30DIRLOwjVRyeGAOBx7CtN8J6FpV5psAuIZXuxksEkDHjbkhVOQPMPfrVXF4QsVZQ8sh74VQBV/Z2FvaYNsjBsAbnkYt9DnjoPyFXdkcCLP0pPEMjpvWJyyp522wlj7DBxk/P0qKtxBBIk+oTSmYbfuIsgKdoGCSP07Zq+1DR49RYszskn4i4OTgduaiTeGFNt8GF41jEbYVgTgnGDnrkUrFRbwr9LuPTEuYoZre6ykiBvMGbnqfMBz3of1rwJqGp3zTx3tlEiqBmQyZ/9aMfDP8RsCLO8ispY3IYMhYY4A/CAB/tH60RG20i8YCSwjZxlQxjUHkZPI55pzo18D9tWAVYeHruHTfgfH0u4Zkw5jYozDGBg5649q7a+FNTeNknntyqHETvKJPL2OMcHt3ol0FbS4utTjiidEjnIVM+UAY/UkZq0nt7dQVZOMHtnpj1+dca0mJmeDwhfaU880EcZSTBaOB3bnPUAj0PJ+VHmgxSQeB2SVGVitxlXBB5LUkW8DMRHxlsHKY7sOx/4muxx3raZ9ljuUMcqkBXToGBJ83XvXY+MjXmGc6DoFzY2TztoUiW58wZpwHx/1znPT59KeuLyN12LZMCH34mV87ic55A56e3HSrmHQZIbRIJJBiN4oo9jnK/EXcDuIPOOM4q106z+yGAyxxXEUpjwkhB27kZ1529guK5Jb8OfEBF5GJkjuPs53JtJD5ZRjgY9varOw+wqpF1HtOBj7wgHrnpRZdNo6Qo0mlKpkj3goQSMtj2oelOiqoka0uPOzYUMAFA+tCnW/Acj/9k=">
            <a:hlinkClick r:id="rId2"/>
          </p:cNvPr>
          <p:cNvSpPr>
            <a:spLocks noChangeAspect="1" noChangeArrowheads="1"/>
          </p:cNvSpPr>
          <p:nvPr/>
        </p:nvSpPr>
        <p:spPr bwMode="auto">
          <a:xfrm>
            <a:off x="1441450" y="-641350"/>
            <a:ext cx="854075"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a:p>
        </p:txBody>
      </p:sp>
      <p:sp>
        <p:nvSpPr>
          <p:cNvPr id="23555" name="AutoShape 7" descr="data:image/jpg;base64,/9j/4AAQSkZJRgABAQAAAQABAAD/2wBDAAkGBwgHBgkIBwgKCgkLDRYPDQwMDRsUFRAWIB0iIiAdHx8kKDQsJCYxJx8fLT0tMTU3Ojo6Iys/RD84QzQ5Ojf/2wBDAQoKCg0MDRoPDxo3JR8lNzc3Nzc3Nzc3Nzc3Nzc3Nzc3Nzc3Nzc3Nzc3Nzc3Nzc3Nzc3Nzc3Nzc3Nzc3Nzc3Nzf/wAARCABeAH0DASIAAhEBAxEB/8QAHAAAAQUBAQEAAAAAAAAAAAAABgIDBAUHAQAI/8QANxAAAgEDAwIEAwYFBAMAAAAAAQIDAAQRBRIhMUEGIlFhE3GBFCMykaGxFcHR4fAWQmJyQ7Lx/8QAGgEAAgMBAQAAAAAAAAAAAAAAAwQAAgUBBv/EACERAAIDAAMBAQEAAwAAAAAAAAABAgMRBBIhMUETFBVx/9oADAMBAAIRAxEAPwC6CUoLTgWuha9QYODYWvbadC13bU07gztr22ntld2VNJgztrm2ntvtXtnoM/Kp2OYMFa5tp8rSHwiljXHNJa/h1RcniGyorhWkSXAHIVjmoVzfPAofJYBtuAMgdeTjt/QUj/s6twc/wLOuk8rzSStOQ7niVnXaTzjOcf3pRStCMtWiTjjwjlaSU5qSVpJWr6VIWna/a3NtE8zbWYkEqMqMZ7/LH1q5Ta6hlIZTyCO9ZXbh7a1DTyYm2jKDjPUkH3P5UXeBNVn1NZUluEIhUKsRPmx6/Lnrx1rD4fOnZLpIftoSWoKAld2U8Fru2tLsKDG2u7ae217bU7EKzVrp7Cya5itXumVlHwkYBjk44Jodk8Q63MGW38PiPg4a4uR1+WBRLrfksgQcEyL+xP8AKqczExgDjBA4HvWXy+VOE+sWaXE40LIbIrn1DxUlv8SSPTIIo0OThnJAHzx2qVputtrGmWl2YljaTcHUHIyM5I/IfnXNWmkOlTqdoCQP0HJ4OaofACu+ltGThVLBM9sgZ/lSUuTbKLTY7HjVxksQTNFLOrLFgMFZhk9cdhVFrOpvJYOEgCkjzbWPIz6Gr+9Vo7V853dV/wA+lBkMRv2jhDr9/cCHAbnBYA8fI0Kta0Fn5FtmnBcjJrhSnwmABjpXCteoUvDzT+kcpSSlSStJKVZSKmO399JJIWgBNojbcgeVsjufz7AVJ0DUY9OuJLmHAnZvLv42g9QO2PpQ7cPIjOjrLEm85QcnjI55HP0pEXxZcOylx6/4a8rBOPw22k1jPoDSbtNQsIbhJFk3rklRgZ7/AK5qaFrGPCWvHT7+MNJ8JFJ2q5IX9Ocd8d62i0miu7aO4t2LRSDcpIxx8q2KL/6R/wCCF1XRntlMXE8FuVErgMeQM84/zNPXsrW1pNOqhii5APegK51ZZbySTUJI45SRhd3AXtVOTyXUsX0LxuN/X1/Ai1W5gurdESWJdrbiXcAdD/eqp40AC/HhyTwPiDnntk81U6kdH1ayNre3YERcOPhyBTkZ74PrXL5tCvLm1ubm4JltCDAUfABBB5GOegrLsm7H2l9NSuCrXWJPuo4Z4prUTQfGeJgE3+bBHXA5qNoNtZaYn2G01CKaeFcyoEJYHvnkY6imWk0L+IjUy5N4E2b9/G3GOnypMV5oVtdzXkJRbq4P30gZiW59CcD6UMJ2e6WtxqmI1EiqwOB5cj9D/WmPD1tpUusK7F/tCyBoVVyoJPXK9Djg1R6rrFnLbYgLMwfrjio2i3A/iEF2QSIXDZ44A69aNS8kmC5OOtmubOK4UpyCVLmFZYnDKwyCOlLKVvKenn8I5WkFaklaSUqykVw+epLiK5GViUkOzb24Z8nocd/70zKUWRfKVPrjGSOxqNbyJjDyNG3J6cGlxu1zPFGz5QHHpgdzXncw28Cfwrodzqmt2UbW0ssAdZJdxPljDcntke4zW7ogCgKAFHAx0xWRW/iFmsklYqJokEcM5ALxqD+ENxkHH6CrrRfGM8AxNLFJDs8qswyD/TmmKeTXX4LW1ymHeqrjTLo+kRrKbuwjvb9visygLkle/IoufxVNeQ3ULQRhZRtUK2SgI5578g/nQ3I3wr2PjIbyH5n/AOUPk2wsknEb4dbjB6Q/4DaE4ZpSe5yKH/EH2TTLuO3t1eRtu59zdM9B09P3FGM8htrSW4kRm2KWKjnPt/nrWeQJPqF1cXkjZOd7gsfMPX5DjPoOe1BiHseIdlkYJveLanTORxRJpGj6ff2MVx95uYeYbsYP0quN3BaW8x+CzAPuLHJDHPT2Gec/Kr3Qg8FlbGW0lie6Bf4gjVY2OMjbj2Hfk1PfwHGXqTG77Q7OHTrhkDhkRiMsetV2lypHboTIEDgZXOMY9f1oj1RWfT7lEGWaNsfkazRpirsDn0APpjmrRJenmG36T4jjn0gzBpHlVgH3qBgbhu/DxRQAGHGD7jmsG8MSks0G5cFT5uBWr+HtZme2ZtQuLdYoo8jJO9v5YHyp+rkpvqzNsp/UX8pWNGdyFRepNV7atpysVN7CCP8AlVR4k1uOeyjgtZyomBEmEJP/AFH1oJN01u2yEx7cf+RfN1PXNcs5vV5E5DjprZGemAneVBZVIUnsCaea0ZLGK8U5WR2TaARgirbRtODu0kqTtDkDyMFBzjgkn9vWrW5ihsI7LO+QRvv8xPJzkDP86zJXKMsHmwVt5Ccq28D2q2sPtSxq8aFlU4MmOBnk81Zx3FkYTCUgWCM7Y0aPIwSCTnnJ4AqPqmpy3F99lgkDWr7Qo2AZHHTOcdO1RWOTzDmj9tqrfFRok+82FlBy4xjv++aWmoXNzuluLi3jCEMoWJiSe3fiptzoOmT3MyWoeEKFKefJGfLyD9ePelNplnbO146M0YlGyMglFxwWOOoyOB0/agu+C8CKbQQFd6sj8qRtIoOa2W21BbFZNk4mM9vheCeMqT7jJA9TijQMx2swIL+bn3oR8Yvax6javJuMijcQnBHBA5+eD9KNB6MTzqmNXdmtzbCaxjCxFNnwnyQhzyegPHT8qe1nU7uwstLgdNsVoFYRK+9cgYzg/hPX86Tp90buJJ4kjw2VukBACSckPgdj0PzI44pHiWxuFhijhSTY4yVaMtkDGcMeTj0+Rq67J5+C8l7oUxypPBHLHyrqGB+YzWf+J7AW2pyFRiMncOOx5/fI+lGPh6VJNGtgp80SbHGMFWXggiry78GDW/DU98tyVaONwEW3JO5cng59v1rkdTwLY1KKMq0aUi6SFTgEnLDvwaPIbxY4dsD7QvaUdTjqPSgXS9K1PUbpItOtJJpT5gI1ycDjrRTb2d5Z3MkV4PhNbjZMjP5t2fw8Z9z8garbFt6LpPSbNcylhjKxgYJOeD6iozXhWVlGJcAfjwCPbmmTcObpleNmUnIdQQMnp16CrCG1hQMke8hTyVQNk9yT60rJdX6UaYzeIsFrCTG8bgZkiXG08Z9Pag/UxJFM8SkFAx6evcfTpRJp+lalqGQLvaCP90zevyp7/SiSk/HudzA4Pkzz+dHjDpJtkS30DIRLOwjVRyeGAOBx7CtN8J6FpV5psAuIZXuxksEkDHjbkhVOQPMPfrVXF4QsVZQ8sh74VQBV/Z2FvaYNsjBsAbnkYt9DnjoPyFXdkcCLP0pPEMjpvWJyyp522wlj7DBxk/P0qKtxBBIk+oTSmYbfuIsgKdoGCSP07Zq+1DR49RYszskn4i4OTgduaiTeGFNt8GF41jEbYVgTgnGDnrkUrFRbwr9LuPTEuYoZre6ykiBvMGbnqfMBz3of1rwJqGp3zTx3tlEiqBmQyZ/9aMfDP8RsCLO8ispY3IYMhYY4A/CAB/tH60RG20i8YCSwjZxlQxjUHkZPI55pzo18D9tWAVYeHruHTfgfH0u4Zkw5jYozDGBg5649q7a+FNTeNknntyqHETvKJPL2OMcHt3ol0FbS4utTjiidEjnIVM+UAY/UkZq0nt7dQVZOMHtnpj1+dca0mJmeDwhfaU880EcZSTBaOB3bnPUAj0PJ+VHmgxSQeB2SVGVitxlXBB5LUkW8DMRHxlsHKY7sOx/4muxx3raZ9ljuUMcqkBXToGBJ83XvXY+MjXmGc6DoFzY2TztoUiW58wZpwHx/1znPT59KeuLyN12LZMCH34mV87ic55A56e3HSrmHQZIbRIJJBiN4oo9jnK/EXcDuIPOOM4q106z+yGAyxxXEUpjwkhB27kZ1529guK5Jb8OfEBF5GJkjuPs53JtJD5ZRjgY9varOw+wqpF1HtOBj7wgHrnpRZdNo6Qo0mlKpkj3goQSMtj2oelOiqoka0uPOzYUMAFA+tCnW/Acj/9k=">
            <a:hlinkClick r:id="rId2"/>
          </p:cNvPr>
          <p:cNvSpPr>
            <a:spLocks noChangeAspect="1" noChangeArrowheads="1"/>
          </p:cNvSpPr>
          <p:nvPr/>
        </p:nvSpPr>
        <p:spPr bwMode="auto">
          <a:xfrm>
            <a:off x="1441450" y="-641350"/>
            <a:ext cx="854075"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a:p>
        </p:txBody>
      </p:sp>
      <p:sp>
        <p:nvSpPr>
          <p:cNvPr id="26" name="Başlık 2"/>
          <p:cNvSpPr txBox="1">
            <a:spLocks/>
          </p:cNvSpPr>
          <p:nvPr/>
        </p:nvSpPr>
        <p:spPr bwMode="auto">
          <a:xfrm>
            <a:off x="323850" y="621507"/>
            <a:ext cx="69119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91440" anchor="b"/>
          <a:lstStyle>
            <a:lvl1pPr eaLnBrk="0" hangingPunct="0">
              <a:defRPr>
                <a:solidFill>
                  <a:schemeClr val="tx1"/>
                </a:solidFill>
                <a:latin typeface="Candara" charset="0"/>
                <a:ea typeface="ＭＳ Ｐゴシック" charset="0"/>
                <a:cs typeface="Arial" charset="0"/>
              </a:defRPr>
            </a:lvl1pPr>
            <a:lvl2pPr marL="742950" indent="-285750" eaLnBrk="0" hangingPunct="0">
              <a:defRPr>
                <a:solidFill>
                  <a:schemeClr val="tx1"/>
                </a:solidFill>
                <a:latin typeface="Candara" charset="0"/>
                <a:ea typeface="Arial" charset="0"/>
                <a:cs typeface="Arial" charset="0"/>
              </a:defRPr>
            </a:lvl2pPr>
            <a:lvl3pPr marL="1143000" indent="-228600" eaLnBrk="0" hangingPunct="0">
              <a:defRPr>
                <a:solidFill>
                  <a:schemeClr val="tx1"/>
                </a:solidFill>
                <a:latin typeface="Candara" charset="0"/>
                <a:ea typeface="Arial" charset="0"/>
                <a:cs typeface="Arial" charset="0"/>
              </a:defRPr>
            </a:lvl3pPr>
            <a:lvl4pPr marL="1600200" indent="-228600" eaLnBrk="0" hangingPunct="0">
              <a:defRPr>
                <a:solidFill>
                  <a:schemeClr val="tx1"/>
                </a:solidFill>
                <a:latin typeface="Candara" charset="0"/>
                <a:ea typeface="Arial" charset="0"/>
                <a:cs typeface="Arial" charset="0"/>
              </a:defRPr>
            </a:lvl4pPr>
            <a:lvl5pPr marL="2057400" indent="-228600" eaLnBrk="0" hangingPunct="0">
              <a:defRPr>
                <a:solidFill>
                  <a:schemeClr val="tx1"/>
                </a:solidFill>
                <a:latin typeface="Candara" charset="0"/>
                <a:ea typeface="Arial" charset="0"/>
                <a:cs typeface="Arial" charset="0"/>
              </a:defRPr>
            </a:lvl5pPr>
            <a:lvl6pPr marL="2514600" indent="-228600" eaLnBrk="0" fontAlgn="base" hangingPunct="0">
              <a:spcBef>
                <a:spcPct val="0"/>
              </a:spcBef>
              <a:spcAft>
                <a:spcPct val="0"/>
              </a:spcAft>
              <a:defRPr>
                <a:solidFill>
                  <a:schemeClr val="tx1"/>
                </a:solidFill>
                <a:latin typeface="Candara" charset="0"/>
                <a:ea typeface="Arial" charset="0"/>
                <a:cs typeface="Arial" charset="0"/>
              </a:defRPr>
            </a:lvl6pPr>
            <a:lvl7pPr marL="2971800" indent="-228600" eaLnBrk="0" fontAlgn="base" hangingPunct="0">
              <a:spcBef>
                <a:spcPct val="0"/>
              </a:spcBef>
              <a:spcAft>
                <a:spcPct val="0"/>
              </a:spcAft>
              <a:defRPr>
                <a:solidFill>
                  <a:schemeClr val="tx1"/>
                </a:solidFill>
                <a:latin typeface="Candara" charset="0"/>
                <a:ea typeface="Arial" charset="0"/>
                <a:cs typeface="Arial" charset="0"/>
              </a:defRPr>
            </a:lvl7pPr>
            <a:lvl8pPr marL="3429000" indent="-228600" eaLnBrk="0" fontAlgn="base" hangingPunct="0">
              <a:spcBef>
                <a:spcPct val="0"/>
              </a:spcBef>
              <a:spcAft>
                <a:spcPct val="0"/>
              </a:spcAft>
              <a:defRPr>
                <a:solidFill>
                  <a:schemeClr val="tx1"/>
                </a:solidFill>
                <a:latin typeface="Candara" charset="0"/>
                <a:ea typeface="Arial" charset="0"/>
                <a:cs typeface="Arial" charset="0"/>
              </a:defRPr>
            </a:lvl8pPr>
            <a:lvl9pPr marL="3886200" indent="-228600" eaLnBrk="0" fontAlgn="base" hangingPunct="0">
              <a:spcBef>
                <a:spcPct val="0"/>
              </a:spcBef>
              <a:spcAft>
                <a:spcPct val="0"/>
              </a:spcAft>
              <a:defRPr>
                <a:solidFill>
                  <a:schemeClr val="tx1"/>
                </a:solidFill>
                <a:latin typeface="Candara" charset="0"/>
                <a:ea typeface="Arial" charset="0"/>
                <a:cs typeface="Arial" charset="0"/>
              </a:defRPr>
            </a:lvl9pPr>
          </a:lstStyle>
          <a:p>
            <a:pPr eaLnBrk="1" hangingPunct="1">
              <a:defRPr/>
            </a:pPr>
            <a:r>
              <a:rPr lang="tr-TR" sz="3200" b="1" dirty="0" smtClean="0">
                <a:solidFill>
                  <a:srgbClr val="0070C0"/>
                </a:solidFill>
                <a:effectLst>
                  <a:outerShdw blurRad="38100" dist="38100" dir="2700000" algn="tl">
                    <a:srgbClr val="DDDDDD"/>
                  </a:outerShdw>
                </a:effectLst>
                <a:latin typeface="Calibri" charset="0"/>
                <a:cs typeface="Calibri" charset="0"/>
              </a:rPr>
              <a:t>Eğitimde FATİH Projesi</a:t>
            </a:r>
          </a:p>
          <a:p>
            <a:pPr eaLnBrk="1" hangingPunct="1">
              <a:defRPr/>
            </a:pPr>
            <a:r>
              <a:rPr lang="en-US" sz="3200" b="1" dirty="0" err="1" smtClean="0">
                <a:solidFill>
                  <a:srgbClr val="0070C0"/>
                </a:solidFill>
                <a:effectLst>
                  <a:outerShdw blurRad="38100" dist="38100" dir="2700000" algn="tl">
                    <a:srgbClr val="DDDDDD"/>
                  </a:outerShdw>
                </a:effectLst>
                <a:latin typeface="Calibri" charset="0"/>
                <a:cs typeface="Calibri" charset="0"/>
              </a:rPr>
              <a:t>Proje</a:t>
            </a:r>
            <a:r>
              <a:rPr lang="en-US" sz="3200" b="1" dirty="0" smtClean="0">
                <a:solidFill>
                  <a:srgbClr val="0070C0"/>
                </a:solidFill>
                <a:effectLst>
                  <a:outerShdw blurRad="38100" dist="38100" dir="2700000" algn="tl">
                    <a:srgbClr val="DDDDDD"/>
                  </a:outerShdw>
                </a:effectLst>
                <a:latin typeface="Calibri" charset="0"/>
                <a:cs typeface="Calibri" charset="0"/>
              </a:rPr>
              <a:t> </a:t>
            </a:r>
            <a:r>
              <a:rPr lang="en-US" sz="3200" b="1" dirty="0" err="1" smtClean="0">
                <a:solidFill>
                  <a:srgbClr val="0070C0"/>
                </a:solidFill>
                <a:effectLst>
                  <a:outerShdw blurRad="38100" dist="38100" dir="2700000" algn="tl">
                    <a:srgbClr val="DDDDDD"/>
                  </a:outerShdw>
                </a:effectLst>
                <a:latin typeface="Calibri" charset="0"/>
                <a:cs typeface="Calibri" charset="0"/>
              </a:rPr>
              <a:t>Yönlendirme</a:t>
            </a:r>
            <a:r>
              <a:rPr lang="en-US" sz="3200" b="1" dirty="0" smtClean="0">
                <a:solidFill>
                  <a:srgbClr val="0070C0"/>
                </a:solidFill>
                <a:effectLst>
                  <a:outerShdw blurRad="38100" dist="38100" dir="2700000" algn="tl">
                    <a:srgbClr val="DDDDDD"/>
                  </a:outerShdw>
                </a:effectLst>
                <a:latin typeface="Calibri" charset="0"/>
                <a:cs typeface="Calibri" charset="0"/>
              </a:rPr>
              <a:t> ve </a:t>
            </a:r>
            <a:r>
              <a:rPr lang="en-US" sz="3200" b="1" dirty="0" err="1" smtClean="0">
                <a:solidFill>
                  <a:srgbClr val="0070C0"/>
                </a:solidFill>
                <a:effectLst>
                  <a:outerShdw blurRad="38100" dist="38100" dir="2700000" algn="tl">
                    <a:srgbClr val="DDDDDD"/>
                  </a:outerShdw>
                </a:effectLst>
                <a:latin typeface="Calibri" charset="0"/>
                <a:cs typeface="Calibri" charset="0"/>
              </a:rPr>
              <a:t>İcra</a:t>
            </a:r>
            <a:r>
              <a:rPr lang="en-US" sz="3200" b="1" dirty="0" smtClean="0">
                <a:solidFill>
                  <a:srgbClr val="0070C0"/>
                </a:solidFill>
                <a:effectLst>
                  <a:outerShdw blurRad="38100" dist="38100" dir="2700000" algn="tl">
                    <a:srgbClr val="DDDDDD"/>
                  </a:outerShdw>
                </a:effectLst>
                <a:latin typeface="Calibri" charset="0"/>
                <a:cs typeface="Calibri" charset="0"/>
              </a:rPr>
              <a:t> </a:t>
            </a:r>
            <a:r>
              <a:rPr lang="en-US" sz="3200" b="1" dirty="0" err="1" smtClean="0">
                <a:solidFill>
                  <a:srgbClr val="0070C0"/>
                </a:solidFill>
                <a:effectLst>
                  <a:outerShdw blurRad="38100" dist="38100" dir="2700000" algn="tl">
                    <a:srgbClr val="DDDDDD"/>
                  </a:outerShdw>
                </a:effectLst>
                <a:latin typeface="Calibri" charset="0"/>
                <a:cs typeface="Calibri" charset="0"/>
              </a:rPr>
              <a:t>Kurulu</a:t>
            </a:r>
            <a:endParaRPr lang="en-US" sz="3200" b="1" dirty="0" smtClean="0">
              <a:solidFill>
                <a:srgbClr val="0070C0"/>
              </a:solidFill>
              <a:effectLst>
                <a:outerShdw blurRad="38100" dist="38100" dir="2700000" algn="tl">
                  <a:srgbClr val="DDDDDD"/>
                </a:outerShdw>
              </a:effectLst>
              <a:latin typeface="Calibri" charset="0"/>
              <a:cs typeface="Calibri" charset="0"/>
            </a:endParaRPr>
          </a:p>
        </p:txBody>
      </p:sp>
      <p:graphicFrame>
        <p:nvGraphicFramePr>
          <p:cNvPr id="2" name="Diagram 1"/>
          <p:cNvGraphicFramePr/>
          <p:nvPr>
            <p:extLst>
              <p:ext uri="{D42A27DB-BD31-4B8C-83A1-F6EECF244321}">
                <p14:modId xmlns:p14="http://schemas.microsoft.com/office/powerpoint/2010/main" val="174746057"/>
              </p:ext>
            </p:extLst>
          </p:nvPr>
        </p:nvGraphicFramePr>
        <p:xfrm>
          <a:off x="683568" y="1397000"/>
          <a:ext cx="8208912" cy="4768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307205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251520" y="1550402"/>
            <a:ext cx="8640960" cy="1446550"/>
          </a:xfrm>
          <a:prstGeom prst="rect">
            <a:avLst/>
          </a:prstGeom>
          <a:noFill/>
        </p:spPr>
        <p:txBody>
          <a:bodyPr>
            <a:spAutoFit/>
          </a:bodyPr>
          <a:lstStyle/>
          <a:p>
            <a:pPr algn="ctr">
              <a:defRPr/>
            </a:pP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ndara" pitchFamily="34" charset="0"/>
                <a:ea typeface="+mn-ea"/>
                <a:cs typeface="Arial" charset="0"/>
              </a:rPr>
              <a:t>DONANIM ve YAZILIM ALTYAPISI BİLEŞENİ</a:t>
            </a:r>
            <a:endParaRPr lang="tr-TR"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ndara" pitchFamily="34" charset="0"/>
              <a:ea typeface="+mn-ea"/>
              <a:cs typeface="Arial" charset="0"/>
            </a:endParaRPr>
          </a:p>
        </p:txBody>
      </p:sp>
    </p:spTree>
    <p:extLst>
      <p:ext uri="{BB962C8B-B14F-4D97-AF65-F5344CB8AC3E}">
        <p14:creationId xmlns:p14="http://schemas.microsoft.com/office/powerpoint/2010/main" val="34585745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sse Senedi">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1262</TotalTime>
  <Words>664</Words>
  <Application>Microsoft Office PowerPoint</Application>
  <PresentationFormat>Ekran Gösterisi (4:3)</PresentationFormat>
  <Paragraphs>126</Paragraphs>
  <Slides>22</Slides>
  <Notes>6</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22</vt:i4>
      </vt:variant>
    </vt:vector>
  </HeadingPairs>
  <TitlesOfParts>
    <vt:vector size="33" baseType="lpstr">
      <vt:lpstr>MS PGothic</vt:lpstr>
      <vt:lpstr> Helvetica</vt:lpstr>
      <vt:lpstr>Arial</vt:lpstr>
      <vt:lpstr>Calibri</vt:lpstr>
      <vt:lpstr>Candara</vt:lpstr>
      <vt:lpstr>Franklin Gothic Book</vt:lpstr>
      <vt:lpstr>inherit</vt:lpstr>
      <vt:lpstr>Perpetua</vt:lpstr>
      <vt:lpstr>Times New Roman</vt:lpstr>
      <vt:lpstr>Wingdings 2</vt:lpstr>
      <vt:lpstr>Hisse Senedi</vt:lpstr>
      <vt:lpstr>PowerPoint Sunusu</vt:lpstr>
      <vt:lpstr>Mevcut Durum ve Hedefimiz</vt:lpstr>
      <vt:lpstr>AMAÇ</vt:lpstr>
      <vt:lpstr>BÜTÇE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EBA (Eğitim Bilişim Ağı)</vt:lpstr>
      <vt:lpstr>Zenginleştirilmiş e-Kitap</vt:lpstr>
      <vt:lpstr>PowerPoint Sunusu</vt:lpstr>
      <vt:lpstr>Yeniye Karar Verme Süreci Aşamaları</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Eğitimde FATİH Projesi  e-İçerik Bileşeni</dc:title>
  <dc:creator>AyseAD</dc:creator>
  <cp:lastModifiedBy>ht</cp:lastModifiedBy>
  <cp:revision>179</cp:revision>
  <cp:lastPrinted>2011-01-25T10:47:14Z</cp:lastPrinted>
  <dcterms:created xsi:type="dcterms:W3CDTF">2011-01-24T11:34:53Z</dcterms:created>
  <dcterms:modified xsi:type="dcterms:W3CDTF">2014-02-16T23:09:17Z</dcterms:modified>
</cp:coreProperties>
</file>