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Yuvarlatılmış Çapraz Köşeli Dikdörtgen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Başlık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Alt Başlık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Veri Yer Tutucusu 9"/>
          <p:cNvSpPr>
            <a:spLocks noGrp="1"/>
          </p:cNvSpPr>
          <p:nvPr>
            <p:ph type="dt" sz="half" idx="10"/>
          </p:nvPr>
        </p:nvSpPr>
        <p:spPr>
          <a:xfrm>
            <a:off x="5562600" y="6509004"/>
            <a:ext cx="3002280" cy="274320"/>
          </a:xfrm>
        </p:spPr>
        <p:txBody>
          <a:bodyPr vert="horz" rtlCol="0"/>
          <a:lstStyle>
            <a:extLst/>
          </a:lstStyle>
          <a:p>
            <a:fld id="{047CC294-541B-4030-9DCC-D88EE6D7846F}" type="datetimeFigureOut">
              <a:rPr lang="tr-TR" smtClean="0"/>
              <a:t>1.10.2020</a:t>
            </a:fld>
            <a:endParaRPr lang="tr-TR"/>
          </a:p>
        </p:txBody>
      </p:sp>
      <p:sp>
        <p:nvSpPr>
          <p:cNvPr id="11" name="Slayt Numarası Yer Tutucusu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4A59BFC-7AB6-4010-8C25-1EFEE2380743}" type="slidenum">
              <a:rPr lang="tr-TR" smtClean="0"/>
              <a:t>‹#›</a:t>
            </a:fld>
            <a:endParaRPr lang="tr-TR"/>
          </a:p>
        </p:txBody>
      </p:sp>
      <p:sp>
        <p:nvSpPr>
          <p:cNvPr id="12" name="Altbilgi Yer Tutucusu 11"/>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047CC294-541B-4030-9DCC-D88EE6D7846F}" type="datetimeFigureOut">
              <a:rPr lang="tr-TR" smtClean="0"/>
              <a:t>1.10.2020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24A59BFC-7AB6-4010-8C25-1EFEE238074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047CC294-541B-4030-9DCC-D88EE6D7846F}" type="datetimeFigureOut">
              <a:rPr lang="tr-TR" smtClean="0"/>
              <a:t>1.10.2020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24A59BFC-7AB6-4010-8C25-1EFEE238074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Dikdörtgen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047CC294-541B-4030-9DCC-D88EE6D7846F}" type="datetimeFigureOut">
              <a:rPr lang="tr-TR" smtClean="0"/>
              <a:t>1.10.2020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24A59BFC-7AB6-4010-8C25-1EFEE238074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Dikdörtgen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Veri Yer Tutucusu 7"/>
          <p:cNvSpPr>
            <a:spLocks noGrp="1"/>
          </p:cNvSpPr>
          <p:nvPr>
            <p:ph type="dt" sz="half" idx="10"/>
          </p:nvPr>
        </p:nvSpPr>
        <p:spPr>
          <a:xfrm>
            <a:off x="5562600" y="6513670"/>
            <a:ext cx="3002280" cy="274320"/>
          </a:xfrm>
        </p:spPr>
        <p:txBody>
          <a:bodyPr vert="horz" rtlCol="0"/>
          <a:lstStyle>
            <a:extLst/>
          </a:lstStyle>
          <a:p>
            <a:fld id="{047CC294-541B-4030-9DCC-D88EE6D7846F}" type="datetimeFigureOut">
              <a:rPr lang="tr-TR" smtClean="0"/>
              <a:t>1.10.2020</a:t>
            </a:fld>
            <a:endParaRPr lang="tr-TR"/>
          </a:p>
        </p:txBody>
      </p:sp>
      <p:sp>
        <p:nvSpPr>
          <p:cNvPr id="9" name="Slayt Numarası Yer Tutucusu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4A59BFC-7AB6-4010-8C25-1EFEE2380743}" type="slidenum">
              <a:rPr lang="tr-TR" smtClean="0"/>
              <a:t>‹#›</a:t>
            </a:fld>
            <a:endParaRPr lang="tr-TR"/>
          </a:p>
        </p:txBody>
      </p:sp>
      <p:sp>
        <p:nvSpPr>
          <p:cNvPr id="10" name="Altbilgi Yer Tutucusu 9"/>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047CC294-541B-4030-9DCC-D88EE6D7846F}" type="datetimeFigureOut">
              <a:rPr lang="tr-TR" smtClean="0"/>
              <a:t>1.10.2020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a:xfrm>
            <a:off x="8641080" y="6514568"/>
            <a:ext cx="464288" cy="274320"/>
          </a:xfrm>
        </p:spPr>
        <p:txBody>
          <a:bodyPr/>
          <a:lstStyle>
            <a:extLst/>
          </a:lstStyle>
          <a:p>
            <a:fld id="{24A59BFC-7AB6-4010-8C25-1EFEE2380743}" type="slidenum">
              <a:rPr lang="tr-TR" smtClean="0"/>
              <a:t>‹#›</a:t>
            </a:fld>
            <a:endParaRPr lang="tr-TR"/>
          </a:p>
        </p:txBody>
      </p:sp>
      <p:sp>
        <p:nvSpPr>
          <p:cNvPr id="10" name="Dikdörtgen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Dikdörtgen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Dikdörtgen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Başlık 1"/>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047CC294-541B-4030-9DCC-D88EE6D7846F}" type="datetimeFigureOut">
              <a:rPr lang="tr-TR" smtClean="0"/>
              <a:t>1.10.2020</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a:xfrm>
            <a:off x="8641080" y="6514568"/>
            <a:ext cx="464288" cy="274320"/>
          </a:xfrm>
        </p:spPr>
        <p:txBody>
          <a:bodyPr/>
          <a:lstStyle>
            <a:extLst/>
          </a:lstStyle>
          <a:p>
            <a:fld id="{24A59BFC-7AB6-4010-8C25-1EFEE238074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047CC294-541B-4030-9DCC-D88EE6D7846F}" type="datetimeFigureOut">
              <a:rPr lang="tr-TR" smtClean="0"/>
              <a:t>1.10.2020</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24A59BFC-7AB6-4010-8C25-1EFEE2380743}" type="slidenum">
              <a:rPr lang="tr-TR" smtClean="0"/>
              <a:t>‹#›</a:t>
            </a:fld>
            <a:endParaRPr lang="tr-TR"/>
          </a:p>
        </p:txBody>
      </p:sp>
      <p:sp>
        <p:nvSpPr>
          <p:cNvPr id="7" name="Dikdörtgen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extLst/>
          </a:lstStyle>
          <a:p>
            <a:fld id="{047CC294-541B-4030-9DCC-D88EE6D7846F}" type="datetimeFigureOut">
              <a:rPr lang="tr-TR" smtClean="0"/>
              <a:t>1.10.2020</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24A59BFC-7AB6-4010-8C25-1EFEE238074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Dikdörtgen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Veri Yer Tutucusu 8"/>
          <p:cNvSpPr>
            <a:spLocks noGrp="1"/>
          </p:cNvSpPr>
          <p:nvPr>
            <p:ph type="dt" sz="half" idx="10"/>
          </p:nvPr>
        </p:nvSpPr>
        <p:spPr>
          <a:xfrm>
            <a:off x="5562600" y="6513670"/>
            <a:ext cx="3002280" cy="274320"/>
          </a:xfrm>
        </p:spPr>
        <p:txBody>
          <a:bodyPr vert="horz" rtlCol="0"/>
          <a:lstStyle>
            <a:extLst/>
          </a:lstStyle>
          <a:p>
            <a:fld id="{047CC294-541B-4030-9DCC-D88EE6D7846F}" type="datetimeFigureOut">
              <a:rPr lang="tr-TR" smtClean="0"/>
              <a:t>1.10.2020</a:t>
            </a:fld>
            <a:endParaRPr lang="tr-TR"/>
          </a:p>
        </p:txBody>
      </p:sp>
      <p:sp>
        <p:nvSpPr>
          <p:cNvPr id="10" name="Slayt Numarası Yer Tutucusu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4A59BFC-7AB6-4010-8C25-1EFEE2380743}" type="slidenum">
              <a:rPr lang="tr-TR" smtClean="0"/>
              <a:t>‹#›</a:t>
            </a:fld>
            <a:endParaRPr lang="tr-TR"/>
          </a:p>
        </p:txBody>
      </p:sp>
      <p:sp>
        <p:nvSpPr>
          <p:cNvPr id="11" name="Altbilgi Yer Tutucusu 10"/>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Metin Yer Tutucusu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Resim Yer Tutucusu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Veri Yer Tutucusu 7"/>
          <p:cNvSpPr>
            <a:spLocks noGrp="1"/>
          </p:cNvSpPr>
          <p:nvPr>
            <p:ph type="dt" sz="half" idx="10"/>
          </p:nvPr>
        </p:nvSpPr>
        <p:spPr>
          <a:xfrm>
            <a:off x="5562600" y="6509004"/>
            <a:ext cx="3002280" cy="274320"/>
          </a:xfrm>
        </p:spPr>
        <p:txBody>
          <a:bodyPr vert="horz" rtlCol="0"/>
          <a:lstStyle>
            <a:extLst/>
          </a:lstStyle>
          <a:p>
            <a:fld id="{047CC294-541B-4030-9DCC-D88EE6D7846F}" type="datetimeFigureOut">
              <a:rPr lang="tr-TR" smtClean="0"/>
              <a:t>1.10.2020</a:t>
            </a:fld>
            <a:endParaRPr lang="tr-TR"/>
          </a:p>
        </p:txBody>
      </p:sp>
      <p:sp>
        <p:nvSpPr>
          <p:cNvPr id="9" name="Slayt Numarası Yer Tutucusu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4A59BFC-7AB6-4010-8C25-1EFEE2380743}" type="slidenum">
              <a:rPr lang="tr-TR" smtClean="0"/>
              <a:t>‹#›</a:t>
            </a:fld>
            <a:endParaRPr lang="tr-TR"/>
          </a:p>
        </p:txBody>
      </p:sp>
      <p:sp>
        <p:nvSpPr>
          <p:cNvPr id="10" name="Altbilgi Yer Tutucusu 9"/>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Yuvarlatılmış Çapraz Köşeli Dikdörtgen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Altbilgi Yer Tutucusu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Veri Yer Tutucusu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047CC294-541B-4030-9DCC-D88EE6D7846F}" type="datetimeFigureOut">
              <a:rPr lang="tr-TR" smtClean="0"/>
              <a:t>1.10.2020</a:t>
            </a:fld>
            <a:endParaRPr lang="tr-TR"/>
          </a:p>
        </p:txBody>
      </p:sp>
      <p:sp>
        <p:nvSpPr>
          <p:cNvPr id="23" name="Slayt Numarası Yer Tutucusu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24A59BFC-7AB6-4010-8C25-1EFEE2380743}" type="slidenum">
              <a:rPr lang="tr-TR" smtClean="0"/>
              <a:t>‹#›</a:t>
            </a:fld>
            <a:endParaRPr lang="tr-TR"/>
          </a:p>
        </p:txBody>
      </p:sp>
      <p:sp>
        <p:nvSpPr>
          <p:cNvPr id="22" name="Başlık Yer Tutucusu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Feminizm ve Antropoloji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13641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Bunun yanında feminizm ve antropoloji ile ilgili ise neredeyse hiç çalışma yoktur. </a:t>
            </a:r>
            <a:r>
              <a:rPr lang="tr-TR" dirty="0" err="1" smtClean="0"/>
              <a:t>Deborah</a:t>
            </a:r>
            <a:r>
              <a:rPr lang="tr-TR" dirty="0" smtClean="0"/>
              <a:t> Gordon (1993: 109-117)’a göre feminizm, antropolojide –deneysel etnografları da içeren- pek çok antropolog tarafından, toplumsal cinsiyet konusu kadar işlenmemiştir. </a:t>
            </a:r>
          </a:p>
          <a:p>
            <a:endParaRPr lang="tr-TR" dirty="0"/>
          </a:p>
        </p:txBody>
      </p:sp>
    </p:spTree>
    <p:extLst>
      <p:ext uri="{BB962C8B-B14F-4D97-AF65-F5344CB8AC3E}">
        <p14:creationId xmlns:p14="http://schemas.microsoft.com/office/powerpoint/2010/main" val="3488085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Antropoloji </a:t>
            </a:r>
            <a:r>
              <a:rPr lang="tr-TR" dirty="0"/>
              <a:t>literatüründe kültür ve cinsiyet ilişkisinin kadınlar üzerinde yoğunlaştığı ve “annelik” üzerinden bir değerlendirme seyri izlediği söylenebilir. </a:t>
            </a:r>
            <a:endParaRPr lang="tr-TR" dirty="0" smtClean="0"/>
          </a:p>
          <a:p>
            <a:endParaRPr lang="tr-TR" dirty="0"/>
          </a:p>
          <a:p>
            <a:r>
              <a:rPr lang="tr-TR" dirty="0" smtClean="0"/>
              <a:t>İlk </a:t>
            </a:r>
            <a:r>
              <a:rPr lang="tr-TR" dirty="0"/>
              <a:t>dönemlerde, kadının aile içindeki yeri, diğer bireylerle olan ilişkileri, annenin çocuğunu yetiştirme göreviyle “aile”de nerede durduğu üzerine yapılmış çalışmalar karşımıza çıkmaktadır.      </a:t>
            </a:r>
          </a:p>
          <a:p>
            <a:endParaRPr lang="tr-TR" dirty="0"/>
          </a:p>
        </p:txBody>
      </p:sp>
    </p:spTree>
    <p:extLst>
      <p:ext uri="{BB962C8B-B14F-4D97-AF65-F5344CB8AC3E}">
        <p14:creationId xmlns:p14="http://schemas.microsoft.com/office/powerpoint/2010/main" val="2236844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a:t>“Anne” kimliğinden bağımsız, “birey olarak kadın”ın çalışılması daha geç zamanlara, “kadın </a:t>
            </a:r>
            <a:r>
              <a:rPr lang="tr-TR" dirty="0" err="1"/>
              <a:t>çalışmaları”nın</a:t>
            </a:r>
            <a:r>
              <a:rPr lang="tr-TR" dirty="0"/>
              <a:t> üniversitelerde yer aldığı dönemlere rastlar. Üniversitelerde, sosyolojik çalışmalar içinde tartışılmaya başlanan cinsiyet araştırmaları “kadın” özelinde yoğunlaşırken, güncel tartışmaların daha çok toplumsal cinsiyet araştırmaları çevresinde şekillendiğini görüyoruz. Bu dönemlerde, cinsiyet araştırmalarının merkeze aldığı “farklılık” kavramı, antropolojinin temel vurgusu olarak, daha güçlü bir temsille “</a:t>
            </a:r>
            <a:r>
              <a:rPr lang="tr-TR" dirty="0" err="1"/>
              <a:t>postmodern</a:t>
            </a:r>
            <a:r>
              <a:rPr lang="tr-TR" dirty="0"/>
              <a:t> söylem”de sosyal bilimlerdeki yerini almıştır.  </a:t>
            </a:r>
          </a:p>
          <a:p>
            <a:endParaRPr lang="tr-TR" dirty="0"/>
          </a:p>
        </p:txBody>
      </p:sp>
    </p:spTree>
    <p:extLst>
      <p:ext uri="{BB962C8B-B14F-4D97-AF65-F5344CB8AC3E}">
        <p14:creationId xmlns:p14="http://schemas.microsoft.com/office/powerpoint/2010/main" val="6227229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a:t>Afrika’daki alan çalışmalarının </a:t>
            </a:r>
            <a:r>
              <a:rPr lang="tr-TR" dirty="0" err="1"/>
              <a:t>yanısıra</a:t>
            </a:r>
            <a:r>
              <a:rPr lang="tr-TR" dirty="0"/>
              <a:t>, feminist ve eleştirel bakış açısıyla antropolojiye ve çağdaş feminizme önemli katkıları olan antropolog </a:t>
            </a:r>
            <a:r>
              <a:rPr lang="tr-TR" dirty="0" err="1"/>
              <a:t>Moore’a</a:t>
            </a:r>
            <a:r>
              <a:rPr lang="tr-TR" dirty="0"/>
              <a:t> göre, feminist antropoloji, “kadınların kurtuluşu hareketi” içinden çıkan ve gelişen bir alt disiplindir. </a:t>
            </a:r>
            <a:endParaRPr lang="tr-TR" dirty="0" smtClean="0"/>
          </a:p>
          <a:p>
            <a:endParaRPr lang="tr-TR" dirty="0"/>
          </a:p>
          <a:p>
            <a:r>
              <a:rPr lang="tr-TR" dirty="0" smtClean="0"/>
              <a:t>Feminist </a:t>
            </a:r>
            <a:r>
              <a:rPr lang="tr-TR" dirty="0"/>
              <a:t>antropoloji, 1970’lerde “kadın antropolojisi” içinden çıkarak gelişmiş ve bu modern feminist antropoloji “kadın” konusunu değil, “toplumsal cinsiyet ilişkilerini” konu edinmiştir. Ancak, feminist antropolojide feminist bir perspektif olmak zorundadır.</a:t>
            </a:r>
          </a:p>
        </p:txBody>
      </p:sp>
    </p:spTree>
    <p:extLst>
      <p:ext uri="{BB962C8B-B14F-4D97-AF65-F5344CB8AC3E}">
        <p14:creationId xmlns:p14="http://schemas.microsoft.com/office/powerpoint/2010/main" val="32097173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Farklı feminizmlerden söz etmek yerine ortak bir anlayış olan “kadın bakış açısından” bakabilmek önemlidir;  çünkü feminizmin bütün görünümleri kadın perspektifinden bakabilmekle ilgilidir (</a:t>
            </a:r>
            <a:r>
              <a:rPr lang="tr-TR" dirty="0" err="1"/>
              <a:t>Moore</a:t>
            </a:r>
            <a:r>
              <a:rPr lang="tr-TR" dirty="0"/>
              <a:t>, 1990: 186). </a:t>
            </a:r>
          </a:p>
          <a:p>
            <a:endParaRPr lang="tr-TR" dirty="0"/>
          </a:p>
        </p:txBody>
      </p:sp>
    </p:spTree>
    <p:extLst>
      <p:ext uri="{BB962C8B-B14F-4D97-AF65-F5344CB8AC3E}">
        <p14:creationId xmlns:p14="http://schemas.microsoft.com/office/powerpoint/2010/main" val="1862008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Kadın </a:t>
            </a:r>
            <a:r>
              <a:rPr lang="tr-TR" dirty="0"/>
              <a:t>ya da erkek olarak toplumsal cinsiyet kimliği ve bu kimliğin kültürel inşası </a:t>
            </a:r>
            <a:r>
              <a:rPr lang="tr-TR" dirty="0">
                <a:solidFill>
                  <a:schemeClr val="accent2"/>
                </a:solidFill>
              </a:rPr>
              <a:t>“cinsiyet antropolojisi” </a:t>
            </a:r>
            <a:r>
              <a:rPr lang="tr-TR" dirty="0"/>
              <a:t>olarak adlandırılmaktadır (</a:t>
            </a:r>
            <a:r>
              <a:rPr lang="tr-TR" dirty="0" err="1"/>
              <a:t>Moore</a:t>
            </a:r>
            <a:r>
              <a:rPr lang="tr-TR" dirty="0"/>
              <a:t>, 1990: 188-189).</a:t>
            </a:r>
          </a:p>
        </p:txBody>
      </p:sp>
    </p:spTree>
    <p:extLst>
      <p:ext uri="{BB962C8B-B14F-4D97-AF65-F5344CB8AC3E}">
        <p14:creationId xmlns:p14="http://schemas.microsoft.com/office/powerpoint/2010/main" val="4193001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a:t>Farklılık/eşitlik ikilemi gibi temel bir söylem -aynı zamanda sorun olan ikileştirme- aslında feminizmin problemli alanlarından biri gibi görünüyor. Son dönemlerde sorgulanan bu söylem, feminizmin antropoloji içindeki duruşunu da sorunlu kılmaktadır. </a:t>
            </a:r>
            <a:endParaRPr lang="tr-TR" dirty="0" smtClean="0"/>
          </a:p>
          <a:p>
            <a:endParaRPr lang="tr-TR" dirty="0"/>
          </a:p>
          <a:p>
            <a:endParaRPr lang="tr-TR" dirty="0" smtClean="0"/>
          </a:p>
          <a:p>
            <a:r>
              <a:rPr lang="tr-TR" dirty="0" smtClean="0"/>
              <a:t>Farklılık </a:t>
            </a:r>
            <a:r>
              <a:rPr lang="tr-TR" dirty="0"/>
              <a:t>kavramı, antropoloji disiplininde kültürel farklılıklara vurgu yaparken; feminizm, “farklılıklara rağmen birlikte” söylemiyle feministlerin kendi aralarındaki farklara dikkat çekmektedir.	 </a:t>
            </a:r>
          </a:p>
          <a:p>
            <a:endParaRPr lang="tr-TR" dirty="0"/>
          </a:p>
        </p:txBody>
      </p:sp>
    </p:spTree>
    <p:extLst>
      <p:ext uri="{BB962C8B-B14F-4D97-AF65-F5344CB8AC3E}">
        <p14:creationId xmlns:p14="http://schemas.microsoft.com/office/powerpoint/2010/main" val="3321366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Sosyal/kültürel antropoloji içinde Batı’da oldukça yoğun bir çalışma alanına sahip olan “feminist antropoloji”, ülkemizde çalışılmamış önemli alanlardan biridir. </a:t>
            </a:r>
            <a:endParaRPr lang="tr-TR" dirty="0" smtClean="0"/>
          </a:p>
          <a:p>
            <a:endParaRPr lang="tr-TR" dirty="0"/>
          </a:p>
          <a:p>
            <a:endParaRPr lang="tr-TR" dirty="0"/>
          </a:p>
        </p:txBody>
      </p:sp>
    </p:spTree>
    <p:extLst>
      <p:ext uri="{BB962C8B-B14F-4D97-AF65-F5344CB8AC3E}">
        <p14:creationId xmlns:p14="http://schemas.microsoft.com/office/powerpoint/2010/main" val="3998103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Türkiye’deki antropoloji literatürüne bakarsak, toplumsal cinsiyetle ilgili –birkaç makale ve çeviri hariç-antropolojik çalışmanın olmadığını görmekteyiz. </a:t>
            </a:r>
          </a:p>
          <a:p>
            <a:endParaRPr lang="tr-TR" dirty="0"/>
          </a:p>
          <a:p>
            <a:endParaRPr lang="tr-TR" dirty="0" smtClean="0"/>
          </a:p>
          <a:p>
            <a:r>
              <a:rPr lang="tr-TR" dirty="0" smtClean="0"/>
              <a:t>Bu çalışmalardan biri de Belkıs </a:t>
            </a:r>
            <a:r>
              <a:rPr lang="tr-TR" dirty="0" err="1" smtClean="0"/>
              <a:t>Kümbetoğlu’nun</a:t>
            </a:r>
            <a:r>
              <a:rPr lang="tr-TR" dirty="0" smtClean="0"/>
              <a:t> çalışmasıdır. Bkz.: </a:t>
            </a:r>
            <a:r>
              <a:rPr lang="tr-TR" dirty="0" err="1" smtClean="0"/>
              <a:t>Kümbetoğlu</a:t>
            </a:r>
            <a:r>
              <a:rPr lang="tr-TR" dirty="0" smtClean="0"/>
              <a:t>, 2000. </a:t>
            </a:r>
          </a:p>
          <a:p>
            <a:endParaRPr lang="tr-TR" dirty="0"/>
          </a:p>
        </p:txBody>
      </p:sp>
    </p:spTree>
    <p:extLst>
      <p:ext uri="{BB962C8B-B14F-4D97-AF65-F5344CB8AC3E}">
        <p14:creationId xmlns:p14="http://schemas.microsoft.com/office/powerpoint/2010/main" val="15347462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TotalTime>
  <Words>417</Words>
  <Application>Microsoft Office PowerPoint</Application>
  <PresentationFormat>Ekran Gösterisi (4:3)</PresentationFormat>
  <Paragraphs>20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Döküm</vt:lpstr>
      <vt:lpstr>Feminizm ve Antropoloji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Feminizm ve Antropoloji</dc:title>
  <dc:creator>Hp-Pc</dc:creator>
  <cp:lastModifiedBy>Hp-Pc</cp:lastModifiedBy>
  <cp:revision>2</cp:revision>
  <dcterms:created xsi:type="dcterms:W3CDTF">2020-10-01T17:08:32Z</dcterms:created>
  <dcterms:modified xsi:type="dcterms:W3CDTF">2020-10-01T17:11:51Z</dcterms:modified>
</cp:coreProperties>
</file>