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C12F0657-AB1D-4EF7-A7A1-36CF42844148}"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72D676A-738B-42C4-A344-F9FC797B8D7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7463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12F0657-AB1D-4EF7-A7A1-36CF42844148}"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72D676A-738B-42C4-A344-F9FC797B8D7A}" type="slidenum">
              <a:rPr lang="tr-TR" smtClean="0"/>
              <a:t>‹#›</a:t>
            </a:fld>
            <a:endParaRPr lang="tr-TR"/>
          </a:p>
        </p:txBody>
      </p:sp>
    </p:spTree>
    <p:extLst>
      <p:ext uri="{BB962C8B-B14F-4D97-AF65-F5344CB8AC3E}">
        <p14:creationId xmlns:p14="http://schemas.microsoft.com/office/powerpoint/2010/main" val="3191705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12F0657-AB1D-4EF7-A7A1-36CF42844148}"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72D676A-738B-42C4-A344-F9FC797B8D7A}" type="slidenum">
              <a:rPr lang="tr-TR" smtClean="0"/>
              <a:t>‹#›</a:t>
            </a:fld>
            <a:endParaRPr lang="tr-TR"/>
          </a:p>
        </p:txBody>
      </p:sp>
    </p:spTree>
    <p:extLst>
      <p:ext uri="{BB962C8B-B14F-4D97-AF65-F5344CB8AC3E}">
        <p14:creationId xmlns:p14="http://schemas.microsoft.com/office/powerpoint/2010/main" val="132217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12F0657-AB1D-4EF7-A7A1-36CF42844148}"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72D676A-738B-42C4-A344-F9FC797B8D7A}" type="slidenum">
              <a:rPr lang="tr-TR" smtClean="0"/>
              <a:t>‹#›</a:t>
            </a:fld>
            <a:endParaRPr lang="tr-TR"/>
          </a:p>
        </p:txBody>
      </p:sp>
    </p:spTree>
    <p:extLst>
      <p:ext uri="{BB962C8B-B14F-4D97-AF65-F5344CB8AC3E}">
        <p14:creationId xmlns:p14="http://schemas.microsoft.com/office/powerpoint/2010/main" val="274762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12F0657-AB1D-4EF7-A7A1-36CF42844148}"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72D676A-738B-42C4-A344-F9FC797B8D7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9461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12F0657-AB1D-4EF7-A7A1-36CF42844148}" type="datetimeFigureOut">
              <a:rPr lang="tr-TR" smtClean="0"/>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72D676A-738B-42C4-A344-F9FC797B8D7A}" type="slidenum">
              <a:rPr lang="tr-TR" smtClean="0"/>
              <a:t>‹#›</a:t>
            </a:fld>
            <a:endParaRPr lang="tr-TR"/>
          </a:p>
        </p:txBody>
      </p:sp>
    </p:spTree>
    <p:extLst>
      <p:ext uri="{BB962C8B-B14F-4D97-AF65-F5344CB8AC3E}">
        <p14:creationId xmlns:p14="http://schemas.microsoft.com/office/powerpoint/2010/main" val="4094821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12F0657-AB1D-4EF7-A7A1-36CF42844148}" type="datetimeFigureOut">
              <a:rPr lang="tr-TR" smtClean="0"/>
              <a:t>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72D676A-738B-42C4-A344-F9FC797B8D7A}" type="slidenum">
              <a:rPr lang="tr-TR" smtClean="0"/>
              <a:t>‹#›</a:t>
            </a:fld>
            <a:endParaRPr lang="tr-TR"/>
          </a:p>
        </p:txBody>
      </p:sp>
    </p:spTree>
    <p:extLst>
      <p:ext uri="{BB962C8B-B14F-4D97-AF65-F5344CB8AC3E}">
        <p14:creationId xmlns:p14="http://schemas.microsoft.com/office/powerpoint/2010/main" val="3589404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12F0657-AB1D-4EF7-A7A1-36CF42844148}" type="datetimeFigureOut">
              <a:rPr lang="tr-TR" smtClean="0"/>
              <a:t>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72D676A-738B-42C4-A344-F9FC797B8D7A}" type="slidenum">
              <a:rPr lang="tr-TR" smtClean="0"/>
              <a:t>‹#›</a:t>
            </a:fld>
            <a:endParaRPr lang="tr-TR"/>
          </a:p>
        </p:txBody>
      </p:sp>
    </p:spTree>
    <p:extLst>
      <p:ext uri="{BB962C8B-B14F-4D97-AF65-F5344CB8AC3E}">
        <p14:creationId xmlns:p14="http://schemas.microsoft.com/office/powerpoint/2010/main" val="3815998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12F0657-AB1D-4EF7-A7A1-36CF42844148}" type="datetimeFigureOut">
              <a:rPr lang="tr-TR" smtClean="0"/>
              <a:t>8.05.2020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A72D676A-738B-42C4-A344-F9FC797B8D7A}" type="slidenum">
              <a:rPr lang="tr-TR" smtClean="0"/>
              <a:t>‹#›</a:t>
            </a:fld>
            <a:endParaRPr lang="tr-TR"/>
          </a:p>
        </p:txBody>
      </p:sp>
    </p:spTree>
    <p:extLst>
      <p:ext uri="{BB962C8B-B14F-4D97-AF65-F5344CB8AC3E}">
        <p14:creationId xmlns:p14="http://schemas.microsoft.com/office/powerpoint/2010/main" val="1339642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12F0657-AB1D-4EF7-A7A1-36CF42844148}" type="datetimeFigureOut">
              <a:rPr lang="tr-TR" smtClean="0"/>
              <a:t>8.05.2020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72D676A-738B-42C4-A344-F9FC797B8D7A}" type="slidenum">
              <a:rPr lang="tr-TR" smtClean="0"/>
              <a:t>‹#›</a:t>
            </a:fld>
            <a:endParaRPr lang="tr-TR"/>
          </a:p>
        </p:txBody>
      </p:sp>
    </p:spTree>
    <p:extLst>
      <p:ext uri="{BB962C8B-B14F-4D97-AF65-F5344CB8AC3E}">
        <p14:creationId xmlns:p14="http://schemas.microsoft.com/office/powerpoint/2010/main" val="426496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12F0657-AB1D-4EF7-A7A1-36CF42844148}" type="datetimeFigureOut">
              <a:rPr lang="tr-TR" smtClean="0"/>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72D676A-738B-42C4-A344-F9FC797B8D7A}" type="slidenum">
              <a:rPr lang="tr-TR" smtClean="0"/>
              <a:t>‹#›</a:t>
            </a:fld>
            <a:endParaRPr lang="tr-TR"/>
          </a:p>
        </p:txBody>
      </p:sp>
    </p:spTree>
    <p:extLst>
      <p:ext uri="{BB962C8B-B14F-4D97-AF65-F5344CB8AC3E}">
        <p14:creationId xmlns:p14="http://schemas.microsoft.com/office/powerpoint/2010/main" val="2936893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12F0657-AB1D-4EF7-A7A1-36CF42844148}" type="datetimeFigureOut">
              <a:rPr lang="tr-TR" smtClean="0"/>
              <a:t>8.05.2020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72D676A-738B-42C4-A344-F9FC797B8D7A}"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45656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VAROLUŞÇULUK</a:t>
            </a:r>
            <a:endParaRPr lang="tr-TR" dirty="0"/>
          </a:p>
        </p:txBody>
      </p:sp>
    </p:spTree>
    <p:extLst>
      <p:ext uri="{BB962C8B-B14F-4D97-AF65-F5344CB8AC3E}">
        <p14:creationId xmlns:p14="http://schemas.microsoft.com/office/powerpoint/2010/main" val="2608185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Varoluşçuluk 20. yüzyılın önemli ve bir o kadar da etkili akımlarından bir başkasıdır. Aslında varoluşçuluk bir sistem ya da okulu göstermez; “varoluşçu” diye nitelenebilmekle birlikte, böylesi bir nitelemeyi reddeden filozoflar da vardır. Buna rağmen, “varoluşçuluk” şimdilik, Kıta Avrupası’nda özellikle kırklı ve ellili yıllarda gelişen, belirli birtakım ortak kabulleri, ortak bir soyağacı ve ortak birtakım </a:t>
            </a:r>
            <a:r>
              <a:rPr lang="tr-TR" dirty="0" err="1" smtClean="0"/>
              <a:t>önkabulleri</a:t>
            </a:r>
            <a:r>
              <a:rPr lang="tr-TR" dirty="0" smtClean="0"/>
              <a:t> olduğu gösterilebilen, belli bazı özelliklere sahip bir felsefe türü olarak tanımlanabilir.</a:t>
            </a:r>
            <a:r>
              <a:rPr lang="en-US" dirty="0" smtClean="0"/>
              <a:t> (Ahmet </a:t>
            </a:r>
            <a:r>
              <a:rPr lang="en-US" dirty="0" err="1" smtClean="0"/>
              <a:t>Cevizci</a:t>
            </a:r>
            <a:r>
              <a:rPr lang="en-US" dirty="0" smtClean="0"/>
              <a:t>, </a:t>
            </a:r>
            <a:r>
              <a:rPr lang="en-US" dirty="0" err="1" smtClean="0"/>
              <a:t>Felsefe</a:t>
            </a:r>
            <a:r>
              <a:rPr lang="en-US" dirty="0" smtClean="0"/>
              <a:t> </a:t>
            </a:r>
            <a:r>
              <a:rPr lang="en-US" dirty="0" err="1" smtClean="0"/>
              <a:t>Tarihi</a:t>
            </a:r>
            <a:r>
              <a:rPr lang="en-US" dirty="0" smtClean="0"/>
              <a:t>, Say </a:t>
            </a:r>
            <a:r>
              <a:rPr lang="en-US" dirty="0" err="1" smtClean="0"/>
              <a:t>Yayınları</a:t>
            </a:r>
            <a:r>
              <a:rPr lang="en-US" dirty="0" smtClean="0"/>
              <a:t> 2009 s.</a:t>
            </a:r>
            <a:r>
              <a:rPr lang="tr-TR" dirty="0" smtClean="0"/>
              <a:t>66</a:t>
            </a:r>
            <a:r>
              <a:rPr lang="en-US" dirty="0" smtClean="0"/>
              <a:t>7.)</a:t>
            </a:r>
          </a:p>
          <a:p>
            <a:endParaRPr lang="tr-TR" dirty="0"/>
          </a:p>
        </p:txBody>
      </p:sp>
    </p:spTree>
    <p:extLst>
      <p:ext uri="{BB962C8B-B14F-4D97-AF65-F5344CB8AC3E}">
        <p14:creationId xmlns:p14="http://schemas.microsoft.com/office/powerpoint/2010/main" val="2195792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Genel bir çerçeve içinde kalındığında, varoluşçu filozofları birleştiren ortak ilginin insan özgürlüğüne dönük bir ilgi olduğu söylenebilir. Gerçekten de varoluşçu filozoflardan hepsi de kendi eylem tarzları ya da yollarını seçme gücünden dolayı, felsefi ilginin yegâne konusu olarak değerlendirilen insanın çevresi diye mütalaa edilen dünyayla ilgilendiler. İnsanın dünya ile olan ilişkisinin nasıl olması gerektiği, seçme özgürlüğünün ne olduğu, nasıl bir anlam taşıdığı ve nasıl tanımlanması gerektiği konuları, bütün varoluşçu filozoflar için en temel, en merkezi konuları oluşturdu. </a:t>
            </a:r>
            <a:r>
              <a:rPr lang="en-US" dirty="0"/>
              <a:t>(Ahmet </a:t>
            </a:r>
            <a:r>
              <a:rPr lang="en-US" dirty="0" err="1"/>
              <a:t>Cevizci</a:t>
            </a:r>
            <a:r>
              <a:rPr lang="en-US" dirty="0"/>
              <a:t>, </a:t>
            </a:r>
            <a:r>
              <a:rPr lang="en-US" dirty="0" err="1"/>
              <a:t>Felsefe</a:t>
            </a:r>
            <a:r>
              <a:rPr lang="en-US" dirty="0"/>
              <a:t> </a:t>
            </a:r>
            <a:r>
              <a:rPr lang="en-US" dirty="0" err="1"/>
              <a:t>Tarihi</a:t>
            </a:r>
            <a:r>
              <a:rPr lang="en-US" dirty="0"/>
              <a:t>, Say </a:t>
            </a:r>
            <a:r>
              <a:rPr lang="en-US" dirty="0" err="1"/>
              <a:t>Yayınları</a:t>
            </a:r>
            <a:r>
              <a:rPr lang="en-US" dirty="0"/>
              <a:t> 2009 s.</a:t>
            </a:r>
            <a:r>
              <a:rPr lang="tr-TR" dirty="0"/>
              <a:t>66</a:t>
            </a:r>
            <a:r>
              <a:rPr lang="en-US" dirty="0"/>
              <a:t>7.)</a:t>
            </a:r>
          </a:p>
          <a:p>
            <a:endParaRPr lang="tr-TR" dirty="0"/>
          </a:p>
        </p:txBody>
      </p:sp>
    </p:spTree>
    <p:extLst>
      <p:ext uri="{BB962C8B-B14F-4D97-AF65-F5344CB8AC3E}">
        <p14:creationId xmlns:p14="http://schemas.microsoft.com/office/powerpoint/2010/main" val="189263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Varoluşçu </a:t>
            </a:r>
            <a:r>
              <a:rPr lang="tr-TR" dirty="0"/>
              <a:t>filozoflar insanlardan, deneyimledikleri özgürlüğün veya özgürlüğün kendilerince sahip olunan anlamının tamamen gerçek ve bütünüyle </a:t>
            </a:r>
            <a:r>
              <a:rPr lang="tr-TR" dirty="0" err="1"/>
              <a:t>haklılandırılmış</a:t>
            </a:r>
            <a:r>
              <a:rPr lang="tr-TR" dirty="0"/>
              <a:t> olduğunu öğrenmelerini, özgür olmadıkları düşüncesinin tam bir yanılsama olduğunu görmelerini istediler. İşte bu durum, yani varoluşçuların okuyucularına şimdiye kadar yanılmış olduklarını kabul ettirmek, izleyicilerini olup biten her şeyi yeni bir ışık altından görmeye davet etmek için yoğun bir gayret </a:t>
            </a:r>
            <a:r>
              <a:rPr lang="tr-TR" dirty="0" err="1"/>
              <a:t>sarfetmiş</a:t>
            </a:r>
            <a:r>
              <a:rPr lang="tr-TR" dirty="0"/>
              <a:t> olmaları, onların ikinci karakteristik ilgisi olarak ortaya çıkar. Bu durum, varoluşçuluğun, kendisini farklı egzistansiyalist filozoflarda farklı şekillerde gösterebilmekle birlikte, gücü ya da etkisi hiç azalmayacak olan misyoner ruhunu dışa vurur</a:t>
            </a:r>
            <a:r>
              <a:rPr lang="tr-TR" dirty="0" smtClean="0"/>
              <a:t>.</a:t>
            </a:r>
            <a:r>
              <a:rPr lang="en-US" dirty="0"/>
              <a:t> (Ahmet </a:t>
            </a:r>
            <a:r>
              <a:rPr lang="en-US" dirty="0" err="1"/>
              <a:t>Cevizci</a:t>
            </a:r>
            <a:r>
              <a:rPr lang="en-US" dirty="0"/>
              <a:t>, </a:t>
            </a:r>
            <a:r>
              <a:rPr lang="en-US" dirty="0" err="1"/>
              <a:t>Felsefe</a:t>
            </a:r>
            <a:r>
              <a:rPr lang="en-US" dirty="0"/>
              <a:t> </a:t>
            </a:r>
            <a:r>
              <a:rPr lang="en-US" dirty="0" err="1"/>
              <a:t>Tarihi</a:t>
            </a:r>
            <a:r>
              <a:rPr lang="en-US" dirty="0"/>
              <a:t>, Say </a:t>
            </a:r>
            <a:r>
              <a:rPr lang="en-US" dirty="0" err="1"/>
              <a:t>Yayınları</a:t>
            </a:r>
            <a:r>
              <a:rPr lang="en-US" dirty="0"/>
              <a:t> 2009 s.</a:t>
            </a:r>
            <a:r>
              <a:rPr lang="tr-TR" dirty="0"/>
              <a:t>66</a:t>
            </a:r>
            <a:r>
              <a:rPr lang="en-US" dirty="0"/>
              <a:t>7.)</a:t>
            </a:r>
          </a:p>
          <a:p>
            <a:endParaRPr lang="tr-TR" dirty="0"/>
          </a:p>
        </p:txBody>
      </p:sp>
    </p:spTree>
    <p:extLst>
      <p:ext uri="{BB962C8B-B14F-4D97-AF65-F5344CB8AC3E}">
        <p14:creationId xmlns:p14="http://schemas.microsoft.com/office/powerpoint/2010/main" val="2085587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 </a:t>
            </a:r>
            <a:r>
              <a:rPr lang="tr-TR" dirty="0" smtClean="0"/>
              <a:t>Varoluşçular sadece </a:t>
            </a:r>
            <a:r>
              <a:rPr lang="tr-TR" dirty="0"/>
              <a:t>insanın özgürlüğüyle ilgili olguların, kendilerinin anladığı şekliyle kabul edilmesini değil, fakat tek tek her kişi tarafından, bizzat kendisi için özümsenmesini, hatta özümsendiği zaman, o kişinin bütün bir hayat görüşünü baştan aşağı değiştirecek şekilde özümsenmesini istediler. Buna göre bir varoluşçu filozofu okuma ve anlama süreci içinde olan bir kimsenin dünyayı ve kendisinin dünyadaki yeri veya konumunu görme şeklini fiilen dönüştürecek bir haleti ruhiye içinde olması gerekir. Tıpkı hidayete ermenin veya dini bir dönüşüm geçirmenin kişinin görüşünü, pek çok </a:t>
            </a:r>
            <a:r>
              <a:rPr lang="tr-TR" dirty="0" smtClean="0"/>
              <a:t>dindar </a:t>
            </a:r>
            <a:r>
              <a:rPr lang="tr-TR" dirty="0"/>
              <a:t>insana göre, baştan aşağı veya radikal bir biçimde dönüştürmesi veya metafiziksel bir teorinin insanın dünyaya bakışını, âlemi farklı bir biçimde görmesini temin etmek suretiyle dönüştürebilmesi gibi, varoluşçular da sadece entelektüel yönden değil, fakat duygusal ve pratik olarak da yenilikçiler olmayı ümit ettiler. </a:t>
            </a:r>
            <a:r>
              <a:rPr lang="en-US" dirty="0"/>
              <a:t>(Ahmet </a:t>
            </a:r>
            <a:r>
              <a:rPr lang="en-US" dirty="0" err="1"/>
              <a:t>Cevizci</a:t>
            </a:r>
            <a:r>
              <a:rPr lang="en-US" dirty="0"/>
              <a:t>, </a:t>
            </a:r>
            <a:r>
              <a:rPr lang="en-US" dirty="0" err="1"/>
              <a:t>Felsefe</a:t>
            </a:r>
            <a:r>
              <a:rPr lang="en-US" dirty="0"/>
              <a:t> </a:t>
            </a:r>
            <a:r>
              <a:rPr lang="en-US" dirty="0" err="1"/>
              <a:t>Tarihi</a:t>
            </a:r>
            <a:r>
              <a:rPr lang="en-US" dirty="0"/>
              <a:t>, Say </a:t>
            </a:r>
            <a:r>
              <a:rPr lang="en-US" dirty="0" err="1"/>
              <a:t>Yayınları</a:t>
            </a:r>
            <a:r>
              <a:rPr lang="en-US" dirty="0"/>
              <a:t> 2009 s.</a:t>
            </a:r>
            <a:r>
              <a:rPr lang="tr-TR" dirty="0"/>
              <a:t>66</a:t>
            </a:r>
            <a:r>
              <a:rPr lang="en-US" dirty="0" smtClean="0"/>
              <a:t>7</a:t>
            </a:r>
            <a:r>
              <a:rPr lang="tr-TR" dirty="0" smtClean="0"/>
              <a:t>-668</a:t>
            </a:r>
            <a:r>
              <a:rPr lang="en-US" dirty="0" smtClean="0"/>
              <a:t>.)</a:t>
            </a:r>
            <a:endParaRPr lang="en-US" dirty="0"/>
          </a:p>
          <a:p>
            <a:endParaRPr lang="tr-TR" dirty="0"/>
          </a:p>
        </p:txBody>
      </p:sp>
    </p:spTree>
    <p:extLst>
      <p:ext uri="{BB962C8B-B14F-4D97-AF65-F5344CB8AC3E}">
        <p14:creationId xmlns:p14="http://schemas.microsoft.com/office/powerpoint/2010/main" val="134181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TEMSİLCİLERİ;</a:t>
            </a:r>
          </a:p>
          <a:p>
            <a:r>
              <a:rPr lang="tr-TR" dirty="0" smtClean="0"/>
              <a:t>Karl </a:t>
            </a:r>
            <a:r>
              <a:rPr lang="tr-TR" dirty="0" err="1" smtClean="0"/>
              <a:t>Jaspers</a:t>
            </a:r>
            <a:endParaRPr lang="tr-TR" dirty="0" smtClean="0"/>
          </a:p>
          <a:p>
            <a:r>
              <a:rPr lang="tr-TR" dirty="0" smtClean="0"/>
              <a:t>Jean- Paul Sartre</a:t>
            </a:r>
          </a:p>
          <a:p>
            <a:r>
              <a:rPr lang="tr-TR" dirty="0" smtClean="0"/>
              <a:t>Albert Camus</a:t>
            </a:r>
          </a:p>
          <a:p>
            <a:r>
              <a:rPr lang="tr-TR" dirty="0" err="1" smtClean="0"/>
              <a:t>Marleu</a:t>
            </a:r>
            <a:r>
              <a:rPr lang="tr-TR" dirty="0" smtClean="0"/>
              <a:t> </a:t>
            </a:r>
            <a:r>
              <a:rPr lang="tr-TR" dirty="0" err="1" smtClean="0"/>
              <a:t>Ponty</a:t>
            </a:r>
            <a:endParaRPr lang="tr-TR" dirty="0" smtClean="0"/>
          </a:p>
          <a:p>
            <a:r>
              <a:rPr lang="tr-TR" dirty="0" err="1" smtClean="0"/>
              <a:t>Gabriel</a:t>
            </a:r>
            <a:r>
              <a:rPr lang="tr-TR" dirty="0" smtClean="0"/>
              <a:t> </a:t>
            </a:r>
            <a:r>
              <a:rPr lang="tr-TR" smtClean="0"/>
              <a:t>Marcel</a:t>
            </a:r>
            <a:endParaRPr lang="tr-TR"/>
          </a:p>
        </p:txBody>
      </p:sp>
    </p:spTree>
    <p:extLst>
      <p:ext uri="{BB962C8B-B14F-4D97-AF65-F5344CB8AC3E}">
        <p14:creationId xmlns:p14="http://schemas.microsoft.com/office/powerpoint/2010/main" val="332961853"/>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TotalTime>
  <Words>470</Words>
  <Application>Microsoft Office PowerPoint</Application>
  <PresentationFormat>Geniş ekran</PresentationFormat>
  <Paragraphs>11</Paragraphs>
  <Slides>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6</vt:i4>
      </vt:variant>
    </vt:vector>
  </HeadingPairs>
  <TitlesOfParts>
    <vt:vector size="9" baseType="lpstr">
      <vt:lpstr>Calibri</vt:lpstr>
      <vt:lpstr>Calibri Light</vt:lpstr>
      <vt:lpstr>Geçmişe bakış</vt:lpstr>
      <vt:lpstr>VAROLUŞÇULUK</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VAROLUŞÇULUK</dc:title>
  <dc:creator>ZEHRA</dc:creator>
  <cp:lastModifiedBy>ZEHRA</cp:lastModifiedBy>
  <cp:revision>1</cp:revision>
  <dcterms:created xsi:type="dcterms:W3CDTF">2020-05-07T22:53:26Z</dcterms:created>
  <dcterms:modified xsi:type="dcterms:W3CDTF">2020-05-07T22:58:12Z</dcterms:modified>
</cp:coreProperties>
</file>