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93" r:id="rId2"/>
    <p:sldId id="288" r:id="rId3"/>
    <p:sldId id="295" r:id="rId4"/>
    <p:sldId id="29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014B5-8A3C-473A-993C-12153C04B9EF}" type="datetimeFigureOut">
              <a:rPr lang="tr-TR" smtClean="0"/>
              <a:t>15.2.2017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08F713-3B30-403A-8E92-77F18EC16F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932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8F713-3B30-403A-8E92-77F18EC16F1E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838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15.2.2017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4510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15.2.2017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065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15.2.2017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025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15.2.2017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7126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15.2.2017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6852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15.2.2017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8218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15.2.2017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7755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15.2.2017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286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15.2.2017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043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15.2.2017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7863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15.2.2017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14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15.2.2017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04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15.2.2017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872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15.2.2017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47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15.2.2017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635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15.2.2017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668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F78A5-28D9-4CEB-9EE5-2FEB70488B79}" type="datetimeFigureOut">
              <a:rPr lang="tr-TR" smtClean="0"/>
              <a:t>15.2.2017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9461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ANKARA ÜNİVERSİTESİ HUKUK FAKÜLTESİ – KIYMETLİ EVRAK HUKUKU DERS NOTLARI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Bu notlar her hafta işlenecek ders planını detaylı olarak göstermesi için hazırlanmış kısa bilgiler içermektedir.</a:t>
            </a:r>
          </a:p>
        </p:txBody>
      </p:sp>
    </p:spTree>
    <p:extLst>
      <p:ext uri="{BB962C8B-B14F-4D97-AF65-F5344CB8AC3E}">
        <p14:creationId xmlns:p14="http://schemas.microsoft.com/office/powerpoint/2010/main" val="907786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Çekte </a:t>
            </a:r>
            <a:r>
              <a:rPr lang="tr-TR" dirty="0" err="1"/>
              <a:t>muhatapın</a:t>
            </a:r>
            <a:r>
              <a:rPr lang="tr-TR" dirty="0"/>
              <a:t> güven artırıcı beyanları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garantili çek</a:t>
            </a:r>
          </a:p>
          <a:p>
            <a:r>
              <a:rPr lang="tr-TR" b="1" dirty="0"/>
              <a:t>teyitli çek</a:t>
            </a:r>
          </a:p>
          <a:p>
            <a:r>
              <a:rPr lang="tr-TR" b="1" dirty="0"/>
              <a:t>vizeli çek</a:t>
            </a:r>
          </a:p>
          <a:p>
            <a:r>
              <a:rPr lang="tr-TR" b="1" dirty="0"/>
              <a:t>diğer beyanlar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1376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Çekin karşılığının olduğuna ilişkin olarak muhatap banka tarafından yazılmış bir kaydı içeren çeklere “</a:t>
            </a:r>
            <a:r>
              <a:rPr lang="tr-TR" altLang="tr-TR" b="1" dirty="0"/>
              <a:t>teyitli (bloke) çek</a:t>
            </a:r>
            <a:r>
              <a:rPr lang="tr-TR" altLang="tr-TR" dirty="0"/>
              <a:t>” adı verilir.</a:t>
            </a:r>
          </a:p>
          <a:p>
            <a:pPr>
              <a:lnSpc>
                <a:spcPct val="80000"/>
              </a:lnSpc>
            </a:pPr>
            <a:r>
              <a:rPr lang="tr-TR" altLang="tr-TR" dirty="0"/>
              <a:t>Çekle ödeme yapmak isteyen keşideci, çeki tedavüle çıkarmadan önce muhatap bankaya başvurarak çekin karşılığının olduğunu gösteren kaydın üzerine yazılmasını talep eder. Bu kayıtla birlikte çek, teyitli çek oluşturur.</a:t>
            </a:r>
          </a:p>
          <a:p>
            <a:pPr>
              <a:lnSpc>
                <a:spcPct val="80000"/>
              </a:lnSpc>
            </a:pPr>
            <a:r>
              <a:rPr lang="tr-TR" altLang="tr-TR" dirty="0"/>
              <a:t>Çekin ibraz süresi dolana kadar muhatap banka çek karşılığını hâmil adına saklar. Hâmil tarafından çek ibraz edildiğinde, banka bloke ettiği tutarı mutlaka öder.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9578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altLang="tr-TR" dirty="0"/>
              <a:t>Garantili çekler, teyitli çekte olduğu gibi, çekin bankaya ibrazında karşılığının ödenmesi konusunda güvence vermek amacıyla çıkarılırlar.</a:t>
            </a:r>
          </a:p>
          <a:p>
            <a:pPr>
              <a:lnSpc>
                <a:spcPct val="80000"/>
              </a:lnSpc>
            </a:pPr>
            <a:r>
              <a:rPr lang="tr-TR" altLang="tr-TR" dirty="0"/>
              <a:t>Buna göre, garantili çeklerde muhatap banka, genellikle çek yaprağı üzerine yazdığı beyanla belirli bir miktarla sınırlı olmak üzere hesapta karşılık bulunmasa bile çeki ödeyeceğini garanti etmektedir.</a:t>
            </a:r>
          </a:p>
          <a:p>
            <a:pPr>
              <a:lnSpc>
                <a:spcPct val="80000"/>
              </a:lnSpc>
            </a:pPr>
            <a:r>
              <a:rPr lang="tr-TR" altLang="tr-TR" dirty="0"/>
              <a:t>Bankanın her bir çek yaprağı için kanundan doğran asgari ödeme yükümlülüğü garantili çeklerin kanuni bir örneği olarak </a:t>
            </a:r>
            <a:r>
              <a:rPr lang="tr-TR" altLang="tr-TR"/>
              <a:t>görülebilir.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6333995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144</TotalTime>
  <Words>188</Words>
  <Application>Microsoft Office PowerPoint</Application>
  <PresentationFormat>Geniş ekran</PresentationFormat>
  <Paragraphs>15</Paragraphs>
  <Slides>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Duman</vt:lpstr>
      <vt:lpstr>ANKARA ÜNİVERSİTESİ HUKUK FAKÜLTESİ – KIYMETLİ EVRAK HUKUKU DERS NOTLARI</vt:lpstr>
      <vt:lpstr>Çekte muhatapın güven artırıcı beyanları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Kıymetli evrakın tarifi ve unsurları</dc:title>
  <dc:creator>o'o</dc:creator>
  <cp:lastModifiedBy>o'o</cp:lastModifiedBy>
  <cp:revision>24</cp:revision>
  <dcterms:created xsi:type="dcterms:W3CDTF">2017-02-13T10:15:49Z</dcterms:created>
  <dcterms:modified xsi:type="dcterms:W3CDTF">2017-02-14T21:05:50Z</dcterms:modified>
</cp:coreProperties>
</file>