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8" r:id="rId3"/>
    <p:sldId id="289" r:id="rId4"/>
    <p:sldId id="290" r:id="rId5"/>
    <p:sldId id="291" r:id="rId6"/>
    <p:sldId id="292" r:id="rId7"/>
    <p:sldId id="287"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6" d="100"/>
          <a:sy n="86" d="100"/>
        </p:scale>
        <p:origin x="152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8" name="Picture 7"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ctrTitle"/>
          </p:nvPr>
        </p:nvSpPr>
        <p:spPr>
          <a:xfrm>
            <a:off x="571500" y="1676401"/>
            <a:ext cx="8001000" cy="2424766"/>
          </a:xfrm>
        </p:spPr>
        <p:txBody>
          <a:bodyPr anchor="b" anchorCtr="0">
            <a:noAutofit/>
          </a:bodyPr>
          <a:lstStyle>
            <a:lvl1pPr>
              <a:defRPr sz="5600">
                <a:solidFill>
                  <a:schemeClr val="tx1"/>
                </a:solidFill>
              </a:defRPr>
            </a:lvl1pPr>
          </a:lstStyle>
          <a:p>
            <a:r>
              <a:rPr lang="tr-TR" smtClean="0"/>
              <a:t>Click to edit Master title style</a:t>
            </a:r>
            <a:endParaRPr/>
          </a:p>
        </p:txBody>
      </p:sp>
      <p:sp>
        <p:nvSpPr>
          <p:cNvPr id="3" name="Subtitle 2"/>
          <p:cNvSpPr>
            <a:spLocks noGrp="1"/>
          </p:cNvSpPr>
          <p:nvPr>
            <p:ph type="subTitle" idx="1"/>
          </p:nvPr>
        </p:nvSpPr>
        <p:spPr>
          <a:xfrm>
            <a:off x="571500" y="4419600"/>
            <a:ext cx="8001000" cy="1219200"/>
          </a:xfrm>
        </p:spPr>
        <p:txBody>
          <a:bodyPr/>
          <a:lstStyle>
            <a:lvl1pPr marL="0" indent="0" algn="ctr">
              <a:spcAft>
                <a:spcPts val="0"/>
              </a:spcAft>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3"/>
          <a:stretch>
            <a:fillRect/>
          </a:stretch>
        </p:blipFill>
        <p:spPr>
          <a:xfrm>
            <a:off x="2705100" y="4191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4360" y="434609"/>
            <a:ext cx="3749040" cy="1709928"/>
          </a:xfrm>
        </p:spPr>
        <p:txBody>
          <a:bodyPr vert="horz" lIns="91440" tIns="45720" rIns="91440" bIns="45720" rtlCol="0" anchor="b">
            <a:noAutofit/>
          </a:bodyPr>
          <a:lstStyle>
            <a:lvl1pPr algn="ctr" defTabSz="914400" rtl="0" eaLnBrk="1" latinLnBrk="0" hangingPunct="1">
              <a:spcBef>
                <a:spcPct val="0"/>
              </a:spcBef>
              <a:buNone/>
              <a:defRPr sz="3600" b="0" kern="1200">
                <a:solidFill>
                  <a:schemeClr val="tx1"/>
                </a:solidFill>
                <a:latin typeface="+mj-lt"/>
                <a:ea typeface="+mj-ea"/>
                <a:cs typeface="+mj-cs"/>
              </a:defRPr>
            </a:lvl1pPr>
          </a:lstStyle>
          <a:p>
            <a:r>
              <a:rPr lang="tr-TR" smtClean="0"/>
              <a:t>Click to edit Master title style</a:t>
            </a:r>
            <a:endParaRPr/>
          </a:p>
        </p:txBody>
      </p:sp>
      <p:sp>
        <p:nvSpPr>
          <p:cNvPr id="4" name="Text Placeholder 3"/>
          <p:cNvSpPr>
            <a:spLocks noGrp="1"/>
          </p:cNvSpPr>
          <p:nvPr>
            <p:ph type="body" sz="half" idx="2"/>
          </p:nvPr>
        </p:nvSpPr>
        <p:spPr>
          <a:xfrm>
            <a:off x="594360" y="2551176"/>
            <a:ext cx="3749040" cy="3145536"/>
          </a:xfrm>
        </p:spPr>
        <p:txBody>
          <a:bodyPr vert="horz" lIns="91440" tIns="45720" rIns="91440" bIns="45720" rtlCol="0">
            <a:normAutofit/>
          </a:bodyPr>
          <a:lstStyle>
            <a:lvl1pPr marL="0" indent="0">
              <a:spcAft>
                <a:spcPts val="10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hortRule.png"/>
          <p:cNvPicPr>
            <a:picLocks noChangeAspect="1"/>
          </p:cNvPicPr>
          <p:nvPr/>
        </p:nvPicPr>
        <p:blipFill>
          <a:blip r:embed="rId2"/>
          <a:stretch>
            <a:fillRect/>
          </a:stretch>
        </p:blipFill>
        <p:spPr>
          <a:xfrm>
            <a:off x="1222898" y="2305609"/>
            <a:ext cx="2495550" cy="95250"/>
          </a:xfrm>
          <a:prstGeom prst="rect">
            <a:avLst/>
          </a:prstGeom>
          <a:effectLst>
            <a:outerShdw blurRad="25400" sx="101000" sy="101000" algn="ctr" rotWithShape="0">
              <a:prstClr val="black">
                <a:alpha val="40000"/>
              </a:prstClr>
            </a:outerShdw>
          </a:effectLst>
        </p:spPr>
      </p:pic>
      <p:pic>
        <p:nvPicPr>
          <p:cNvPr id="11" name="Picture 10" descr="parAvion.png"/>
          <p:cNvPicPr>
            <a:picLocks noChangeAspect="1"/>
          </p:cNvPicPr>
          <p:nvPr/>
        </p:nvPicPr>
        <p:blipFill>
          <a:blip r:embed="rId3"/>
          <a:stretch>
            <a:fillRect/>
          </a:stretch>
        </p:blipFill>
        <p:spPr>
          <a:xfrm rot="308222">
            <a:off x="6798020" y="538594"/>
            <a:ext cx="1808485" cy="516710"/>
          </a:xfrm>
          <a:prstGeom prst="rect">
            <a:avLst/>
          </a:prstGeom>
        </p:spPr>
      </p:pic>
      <p:sp>
        <p:nvSpPr>
          <p:cNvPr id="3" name="Picture Placeholder 2"/>
          <p:cNvSpPr>
            <a:spLocks noGrp="1"/>
          </p:cNvSpPr>
          <p:nvPr>
            <p:ph type="pic" idx="1"/>
          </p:nvPr>
        </p:nvSpPr>
        <p:spPr>
          <a:xfrm rot="150174">
            <a:off x="4827538" y="836203"/>
            <a:ext cx="3657600" cy="4937760"/>
          </a:xfrm>
          <a:solidFill>
            <a:srgbClr val="FFFFFF">
              <a:shade val="85000"/>
            </a:srgbClr>
          </a:solidFill>
          <a:ln w="31750" cap="sq">
            <a:solidFill>
              <a:srgbClr val="FDFDFD"/>
            </a:solidFill>
            <a:miter lim="800000"/>
          </a:ln>
          <a:effectLst>
            <a:outerShdw blurRad="88900" dist="44450" dir="756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picTx" preserve="1">
  <p:cSld name="Picture above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title"/>
          </p:nvPr>
        </p:nvSpPr>
        <p:spPr>
          <a:xfrm>
            <a:off x="571500" y="2924825"/>
            <a:ext cx="8001000" cy="1709928"/>
          </a:xfrm>
        </p:spPr>
        <p:txBody>
          <a:bodyPr vert="horz" lIns="91440" tIns="45720" rIns="91440" bIns="45720" rtlCol="0" anchor="b">
            <a:noAutofit/>
          </a:bodyPr>
          <a:lstStyle>
            <a:lvl1pPr algn="ctr" defTabSz="914400" rtl="0" eaLnBrk="1" latinLnBrk="0" hangingPunct="1">
              <a:spcBef>
                <a:spcPct val="0"/>
              </a:spcBef>
              <a:buNone/>
              <a:defRPr sz="4000" b="0" kern="1200">
                <a:solidFill>
                  <a:schemeClr val="tx1"/>
                </a:solidFill>
                <a:latin typeface="+mj-lt"/>
                <a:ea typeface="+mj-ea"/>
                <a:cs typeface="+mj-cs"/>
              </a:defRPr>
            </a:lvl1pPr>
          </a:lstStyle>
          <a:p>
            <a:r>
              <a:rPr lang="tr-TR" smtClean="0"/>
              <a:t>Click to edit Master title style</a:t>
            </a:r>
            <a:endParaRPr/>
          </a:p>
        </p:txBody>
      </p:sp>
      <p:sp>
        <p:nvSpPr>
          <p:cNvPr id="4" name="Text Placeholder 3"/>
          <p:cNvSpPr>
            <a:spLocks noGrp="1"/>
          </p:cNvSpPr>
          <p:nvPr>
            <p:ph type="body" sz="half" idx="2"/>
          </p:nvPr>
        </p:nvSpPr>
        <p:spPr>
          <a:xfrm>
            <a:off x="571500" y="4800600"/>
            <a:ext cx="8001000" cy="1219200"/>
          </a:xfrm>
        </p:spPr>
        <p:txBody>
          <a:bodyPr vert="horz" lIns="91440" tIns="45720" rIns="91440" bIns="45720" rtlCol="0">
            <a:normAutofit/>
          </a:bodyPr>
          <a:lstStyle>
            <a:lvl1pPr marL="0" indent="0" algn="ctr">
              <a:spcAft>
                <a:spcPts val="3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hortRule.png"/>
          <p:cNvPicPr>
            <a:picLocks noChangeAspect="1"/>
          </p:cNvPicPr>
          <p:nvPr/>
        </p:nvPicPr>
        <p:blipFill>
          <a:blip r:embed="rId3"/>
          <a:stretch>
            <a:fillRect/>
          </a:stretch>
        </p:blipFill>
        <p:spPr>
          <a:xfrm>
            <a:off x="3324225" y="4666129"/>
            <a:ext cx="2495550" cy="95250"/>
          </a:xfrm>
          <a:prstGeom prst="rect">
            <a:avLst/>
          </a:prstGeom>
          <a:effectLst>
            <a:outerShdw blurRad="25400" sx="101000" sy="101000" algn="ctr" rotWithShape="0">
              <a:prstClr val="black">
                <a:alpha val="40000"/>
              </a:prstClr>
            </a:outerShdw>
          </a:effectLst>
        </p:spPr>
      </p:pic>
      <p:sp>
        <p:nvSpPr>
          <p:cNvPr id="3" name="Picture Placeholder 2"/>
          <p:cNvSpPr>
            <a:spLocks noGrp="1"/>
          </p:cNvSpPr>
          <p:nvPr>
            <p:ph type="pic" idx="1"/>
          </p:nvPr>
        </p:nvSpPr>
        <p:spPr>
          <a:xfrm rot="21355093">
            <a:off x="2359666" y="458370"/>
            <a:ext cx="4424669" cy="3079124"/>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picTx" preserve="1">
  <p:cSld name="2 Pictures above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pic>
        <p:nvPicPr>
          <p:cNvPr id="11" name="Picture 10" descr="parAvion.png"/>
          <p:cNvPicPr>
            <a:picLocks noChangeAspect="1"/>
          </p:cNvPicPr>
          <p:nvPr/>
        </p:nvPicPr>
        <p:blipFill>
          <a:blip r:embed="rId3"/>
          <a:stretch>
            <a:fillRect/>
          </a:stretch>
        </p:blipFill>
        <p:spPr>
          <a:xfrm rot="308222">
            <a:off x="6835967" y="278688"/>
            <a:ext cx="1695954" cy="484558"/>
          </a:xfrm>
          <a:prstGeom prst="rect">
            <a:avLst/>
          </a:prstGeom>
        </p:spPr>
      </p:pic>
      <p:sp>
        <p:nvSpPr>
          <p:cNvPr id="2" name="Title 1"/>
          <p:cNvSpPr>
            <a:spLocks noGrp="1"/>
          </p:cNvSpPr>
          <p:nvPr>
            <p:ph type="title"/>
          </p:nvPr>
        </p:nvSpPr>
        <p:spPr>
          <a:xfrm>
            <a:off x="571500" y="2924825"/>
            <a:ext cx="8001000" cy="1709928"/>
          </a:xfrm>
        </p:spPr>
        <p:txBody>
          <a:bodyPr vert="horz" lIns="91440" tIns="45720" rIns="91440" bIns="45720" rtlCol="0" anchor="b">
            <a:noAutofit/>
          </a:bodyPr>
          <a:lstStyle>
            <a:lvl1pPr algn="ctr" defTabSz="914400" rtl="0" eaLnBrk="1" latinLnBrk="0" hangingPunct="1">
              <a:spcBef>
                <a:spcPct val="0"/>
              </a:spcBef>
              <a:buNone/>
              <a:defRPr sz="4000" b="0" kern="1200">
                <a:solidFill>
                  <a:schemeClr val="tx1"/>
                </a:solidFill>
                <a:latin typeface="+mj-lt"/>
                <a:ea typeface="+mj-ea"/>
                <a:cs typeface="+mj-cs"/>
              </a:defRPr>
            </a:lvl1pPr>
          </a:lstStyle>
          <a:p>
            <a:r>
              <a:rPr lang="tr-TR" smtClean="0"/>
              <a:t>Click to edit Master title style</a:t>
            </a:r>
            <a:endParaRPr/>
          </a:p>
        </p:txBody>
      </p:sp>
      <p:sp>
        <p:nvSpPr>
          <p:cNvPr id="4" name="Text Placeholder 3"/>
          <p:cNvSpPr>
            <a:spLocks noGrp="1"/>
          </p:cNvSpPr>
          <p:nvPr>
            <p:ph type="body" sz="half" idx="2"/>
          </p:nvPr>
        </p:nvSpPr>
        <p:spPr>
          <a:xfrm>
            <a:off x="571500" y="4800600"/>
            <a:ext cx="8001000" cy="1219200"/>
          </a:xfrm>
        </p:spPr>
        <p:txBody>
          <a:bodyPr vert="horz" lIns="91440" tIns="45720" rIns="91440" bIns="45720" rtlCol="0">
            <a:normAutofit/>
          </a:bodyPr>
          <a:lstStyle>
            <a:lvl1pPr marL="0" indent="0" algn="ctr">
              <a:spcAft>
                <a:spcPts val="3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hortRule.png"/>
          <p:cNvPicPr>
            <a:picLocks noChangeAspect="1"/>
          </p:cNvPicPr>
          <p:nvPr/>
        </p:nvPicPr>
        <p:blipFill>
          <a:blip r:embed="rId4"/>
          <a:stretch>
            <a:fillRect/>
          </a:stretch>
        </p:blipFill>
        <p:spPr>
          <a:xfrm>
            <a:off x="3324225" y="4666129"/>
            <a:ext cx="2495550" cy="95250"/>
          </a:xfrm>
          <a:prstGeom prst="rect">
            <a:avLst/>
          </a:prstGeom>
          <a:effectLst>
            <a:outerShdw blurRad="25400" sx="101000" sy="101000" algn="ctr" rotWithShape="0">
              <a:prstClr val="black">
                <a:alpha val="40000"/>
              </a:prstClr>
            </a:outerShdw>
          </a:effectLst>
        </p:spPr>
      </p:pic>
      <p:pic>
        <p:nvPicPr>
          <p:cNvPr id="13" name="Picture 12" descr="parAvion.png"/>
          <p:cNvPicPr>
            <a:picLocks noChangeAspect="1"/>
          </p:cNvPicPr>
          <p:nvPr/>
        </p:nvPicPr>
        <p:blipFill>
          <a:blip r:embed="rId3"/>
          <a:stretch>
            <a:fillRect/>
          </a:stretch>
        </p:blipFill>
        <p:spPr>
          <a:xfrm rot="20785255">
            <a:off x="2866028" y="3182426"/>
            <a:ext cx="1695954" cy="484558"/>
          </a:xfrm>
          <a:prstGeom prst="rect">
            <a:avLst/>
          </a:prstGeom>
        </p:spPr>
      </p:pic>
      <p:sp>
        <p:nvSpPr>
          <p:cNvPr id="10" name="Picture Placeholder 2"/>
          <p:cNvSpPr>
            <a:spLocks noGrp="1"/>
          </p:cNvSpPr>
          <p:nvPr>
            <p:ph type="pic" idx="13"/>
          </p:nvPr>
        </p:nvSpPr>
        <p:spPr>
          <a:xfrm rot="150321">
            <a:off x="4329929" y="546774"/>
            <a:ext cx="4163077" cy="2961146"/>
          </a:xfrm>
          <a:solidFill>
            <a:srgbClr val="FFFFFF">
              <a:shade val="85000"/>
            </a:srgbClr>
          </a:solidFill>
          <a:ln w="31750" cap="sq">
            <a:solidFill>
              <a:srgbClr val="FDFDFD"/>
            </a:solidFill>
            <a:miter lim="800000"/>
          </a:ln>
          <a:effectLst>
            <a:outerShdw blurRad="88900" dist="317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3" name="Picture Placeholder 2"/>
          <p:cNvSpPr>
            <a:spLocks noGrp="1"/>
          </p:cNvSpPr>
          <p:nvPr>
            <p:ph type="pic" idx="1"/>
          </p:nvPr>
        </p:nvSpPr>
        <p:spPr>
          <a:xfrm rot="21380673">
            <a:off x="699762" y="451178"/>
            <a:ext cx="4163077" cy="2961146"/>
          </a:xfrm>
          <a:solidFill>
            <a:srgbClr val="FFFFFF">
              <a:shade val="85000"/>
            </a:srgbClr>
          </a:solidFill>
          <a:ln w="31750" cap="sq">
            <a:solidFill>
              <a:srgbClr val="FDFDFD"/>
            </a:solidFill>
            <a:miter lim="800000"/>
          </a:ln>
          <a:effectLst>
            <a:outerShdw blurRad="88900" dist="44450" dir="900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3 Pictures with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4" name="Text Placeholder 3"/>
          <p:cNvSpPr>
            <a:spLocks noGrp="1"/>
          </p:cNvSpPr>
          <p:nvPr>
            <p:ph type="body" sz="half" idx="2"/>
          </p:nvPr>
        </p:nvSpPr>
        <p:spPr>
          <a:xfrm>
            <a:off x="4983480" y="4800600"/>
            <a:ext cx="3246120" cy="1188720"/>
          </a:xfrm>
        </p:spPr>
        <p:txBody>
          <a:bodyPr vert="horz" lIns="91440" tIns="45720" rIns="91440" bIns="45720" rtlCol="0" anchor="t" anchorCtr="0">
            <a:normAutofit/>
          </a:bodyPr>
          <a:lstStyle>
            <a:lvl1pPr marL="0" indent="0" algn="ctr">
              <a:spcAft>
                <a:spcPts val="300"/>
              </a:spcAft>
              <a:buNone/>
              <a:defRPr sz="2000">
                <a:solidFill>
                  <a:schemeClr val="tx1"/>
                </a:solidFill>
                <a:latin typeface="Mistral" pitchFamily="66" charset="0"/>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sp>
        <p:nvSpPr>
          <p:cNvPr id="10" name="Picture Placeholder 2"/>
          <p:cNvSpPr>
            <a:spLocks noGrp="1"/>
          </p:cNvSpPr>
          <p:nvPr>
            <p:ph type="pic" idx="13"/>
          </p:nvPr>
        </p:nvSpPr>
        <p:spPr>
          <a:xfrm rot="253865">
            <a:off x="4415567" y="369110"/>
            <a:ext cx="3794703" cy="2729767"/>
          </a:xfrm>
          <a:solidFill>
            <a:srgbClr val="FFFFFF">
              <a:shade val="85000"/>
            </a:srgbClr>
          </a:solidFill>
          <a:ln w="31750" cap="sq">
            <a:solidFill>
              <a:srgbClr val="FDFDFD"/>
            </a:solidFill>
            <a:miter lim="800000"/>
          </a:ln>
          <a:effectLst>
            <a:outerShdw blurRad="88900" dist="44450" dir="60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3" name="Picture Placeholder 2"/>
          <p:cNvSpPr>
            <a:spLocks noGrp="1"/>
          </p:cNvSpPr>
          <p:nvPr>
            <p:ph type="pic" idx="1"/>
          </p:nvPr>
        </p:nvSpPr>
        <p:spPr>
          <a:xfrm rot="20973137">
            <a:off x="530124" y="631160"/>
            <a:ext cx="3837559" cy="2604282"/>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4" name="Picture Placeholder 2"/>
          <p:cNvSpPr>
            <a:spLocks noGrp="1"/>
          </p:cNvSpPr>
          <p:nvPr>
            <p:ph type="pic" idx="14"/>
          </p:nvPr>
        </p:nvSpPr>
        <p:spPr>
          <a:xfrm rot="470783">
            <a:off x="708565" y="3070624"/>
            <a:ext cx="3918749" cy="2827517"/>
          </a:xfrm>
          <a:solidFill>
            <a:srgbClr val="FFFFFF">
              <a:shade val="85000"/>
            </a:srgbClr>
          </a:solidFill>
          <a:ln w="31750" cap="sq">
            <a:solidFill>
              <a:srgbClr val="FDFDFD"/>
            </a:solidFill>
            <a:miter lim="800000"/>
          </a:ln>
          <a:effectLst>
            <a:outerShdw blurRad="88900" dist="44450" dir="114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1" name="Title 1"/>
          <p:cNvSpPr>
            <a:spLocks noGrp="1"/>
          </p:cNvSpPr>
          <p:nvPr>
            <p:ph type="title"/>
          </p:nvPr>
        </p:nvSpPr>
        <p:spPr>
          <a:xfrm rot="21240000">
            <a:off x="4717562" y="3396154"/>
            <a:ext cx="3474720" cy="1097280"/>
          </a:xfrm>
        </p:spPr>
        <p:txBody>
          <a:bodyPr vert="horz" lIns="91440" tIns="45720" rIns="91440" bIns="45720" rtlCol="0">
            <a:normAutofit/>
          </a:bodyPr>
          <a:lstStyle>
            <a:lvl1pPr algn="ctr" defTabSz="914400" rtl="0" eaLnBrk="1" latinLnBrk="0" hangingPunct="1">
              <a:spcBef>
                <a:spcPct val="0"/>
              </a:spcBef>
              <a:spcAft>
                <a:spcPts val="300"/>
              </a:spcAft>
              <a:buNone/>
              <a:defRPr sz="2800" kern="1200">
                <a:solidFill>
                  <a:schemeClr val="tx1"/>
                </a:solidFill>
                <a:latin typeface="Mistral" pitchFamily="66" charset="0"/>
                <a:ea typeface="+mn-ea"/>
                <a:cs typeface="+mn-cs"/>
              </a:defRPr>
            </a:lvl1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title style</a:t>
            </a:r>
            <a:endParaRPr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4 Pictures with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4" name="Text Placeholder 3"/>
          <p:cNvSpPr>
            <a:spLocks noGrp="1"/>
          </p:cNvSpPr>
          <p:nvPr>
            <p:ph type="body" sz="half" idx="2"/>
          </p:nvPr>
        </p:nvSpPr>
        <p:spPr>
          <a:xfrm>
            <a:off x="762000" y="4876800"/>
            <a:ext cx="3048000" cy="1188720"/>
          </a:xfrm>
        </p:spPr>
        <p:txBody>
          <a:bodyPr vert="horz" lIns="91440" tIns="45720" rIns="91440" bIns="45720" rtlCol="0">
            <a:normAutofit/>
          </a:bodyPr>
          <a:lstStyle>
            <a:lvl1pPr marL="0" indent="0" algn="ctr">
              <a:spcAft>
                <a:spcPts val="300"/>
              </a:spcAft>
              <a:buNone/>
              <a:defRPr sz="2000" kern="1200">
                <a:solidFill>
                  <a:schemeClr val="tx1"/>
                </a:solidFill>
                <a:latin typeface="Mistral" pitchFamily="66" charset="0"/>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15" name="Picture 14" descr="parAvion.png"/>
          <p:cNvPicPr>
            <a:picLocks noChangeAspect="1"/>
          </p:cNvPicPr>
          <p:nvPr/>
        </p:nvPicPr>
        <p:blipFill>
          <a:blip r:embed="rId3"/>
          <a:stretch>
            <a:fillRect/>
          </a:stretch>
        </p:blipFill>
        <p:spPr>
          <a:xfrm rot="308222">
            <a:off x="7428515" y="2619243"/>
            <a:ext cx="1580737" cy="451639"/>
          </a:xfrm>
          <a:prstGeom prst="rect">
            <a:avLst/>
          </a:prstGeom>
        </p:spPr>
      </p:pic>
      <p:pic>
        <p:nvPicPr>
          <p:cNvPr id="11" name="Picture 10" descr="pictureStamp-Frame.png"/>
          <p:cNvPicPr>
            <a:picLocks noChangeAspect="1"/>
          </p:cNvPicPr>
          <p:nvPr/>
        </p:nvPicPr>
        <p:blipFill>
          <a:blip r:embed="rId4"/>
          <a:stretch>
            <a:fillRect/>
          </a:stretch>
        </p:blipFill>
        <p:spPr>
          <a:xfrm rot="322260">
            <a:off x="6339646" y="604321"/>
            <a:ext cx="1610332" cy="2025115"/>
          </a:xfrm>
          <a:prstGeom prst="rect">
            <a:avLst/>
          </a:prstGeom>
        </p:spPr>
      </p:pic>
      <p:pic>
        <p:nvPicPr>
          <p:cNvPr id="13" name="Picture 12" descr="pictureStamp-Frame.png"/>
          <p:cNvPicPr>
            <a:picLocks noChangeAspect="1"/>
          </p:cNvPicPr>
          <p:nvPr/>
        </p:nvPicPr>
        <p:blipFill>
          <a:blip r:embed="rId4"/>
          <a:stretch>
            <a:fillRect/>
          </a:stretch>
        </p:blipFill>
        <p:spPr>
          <a:xfrm rot="322260">
            <a:off x="4891846" y="985321"/>
            <a:ext cx="1610332" cy="2025115"/>
          </a:xfrm>
          <a:prstGeom prst="rect">
            <a:avLst/>
          </a:prstGeom>
        </p:spPr>
      </p:pic>
      <p:sp>
        <p:nvSpPr>
          <p:cNvPr id="16" name="Picture Placeholder 2"/>
          <p:cNvSpPr>
            <a:spLocks noGrp="1"/>
          </p:cNvSpPr>
          <p:nvPr>
            <p:ph type="pic" idx="14"/>
          </p:nvPr>
        </p:nvSpPr>
        <p:spPr>
          <a:xfrm rot="247118">
            <a:off x="5075220" y="1165774"/>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7" name="Picture Placeholder 2"/>
          <p:cNvSpPr>
            <a:spLocks noGrp="1"/>
          </p:cNvSpPr>
          <p:nvPr>
            <p:ph type="pic" idx="15"/>
          </p:nvPr>
        </p:nvSpPr>
        <p:spPr>
          <a:xfrm rot="271248">
            <a:off x="6523020" y="784774"/>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0" name="Picture Placeholder 2"/>
          <p:cNvSpPr>
            <a:spLocks noGrp="1"/>
          </p:cNvSpPr>
          <p:nvPr>
            <p:ph type="pic" idx="13"/>
          </p:nvPr>
        </p:nvSpPr>
        <p:spPr>
          <a:xfrm rot="253865">
            <a:off x="4519045" y="2873698"/>
            <a:ext cx="3931920" cy="2834640"/>
          </a:xfrm>
          <a:solidFill>
            <a:srgbClr val="FFFFFF">
              <a:shade val="85000"/>
            </a:srgbClr>
          </a:solidFill>
          <a:ln w="31750" cap="sq">
            <a:solidFill>
              <a:srgbClr val="FDFDFD"/>
            </a:solidFill>
            <a:miter lim="800000"/>
          </a:ln>
          <a:effectLst>
            <a:outerShdw blurRad="88900" dist="44450" dir="6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3" name="Picture Placeholder 2"/>
          <p:cNvSpPr>
            <a:spLocks noGrp="1"/>
          </p:cNvSpPr>
          <p:nvPr>
            <p:ph type="pic" idx="1"/>
          </p:nvPr>
        </p:nvSpPr>
        <p:spPr>
          <a:xfrm rot="21193488">
            <a:off x="610678" y="450635"/>
            <a:ext cx="3931920" cy="2834640"/>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4" name="Title 1"/>
          <p:cNvSpPr>
            <a:spLocks noGrp="1"/>
          </p:cNvSpPr>
          <p:nvPr>
            <p:ph type="title"/>
          </p:nvPr>
        </p:nvSpPr>
        <p:spPr>
          <a:xfrm rot="21240000">
            <a:off x="455724" y="3551615"/>
            <a:ext cx="3474720" cy="1097280"/>
          </a:xfrm>
        </p:spPr>
        <p:txBody>
          <a:bodyPr vert="horz" lIns="91440" tIns="45720" rIns="91440" bIns="45720" rtlCol="0">
            <a:normAutofit/>
          </a:bodyPr>
          <a:lstStyle>
            <a:lvl1pPr algn="ctr" defTabSz="914400" rtl="0" eaLnBrk="1" latinLnBrk="0" hangingPunct="1">
              <a:spcBef>
                <a:spcPct val="0"/>
              </a:spcBef>
              <a:spcAft>
                <a:spcPts val="300"/>
              </a:spcAft>
              <a:buNone/>
              <a:defRPr sz="2800" kern="1200">
                <a:solidFill>
                  <a:schemeClr val="tx1"/>
                </a:solidFill>
                <a:latin typeface="Mistral" pitchFamily="66" charset="0"/>
                <a:ea typeface="+mn-ea"/>
                <a:cs typeface="+mn-cs"/>
              </a:defRPr>
            </a:lvl1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title style</a:t>
            </a: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marL="2286000" indent="-457200">
              <a:defRPr/>
            </a:lvl6pPr>
            <a:lvl7pPr marL="2286000" indent="-457200">
              <a:defRPr/>
            </a:lvl7pPr>
            <a:lvl8pPr marL="2286000" indent="-457200">
              <a:defRPr/>
            </a:lvl8pPr>
            <a:lvl9pPr marL="2286000" indent="-457200">
              <a:defRPr/>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7" name="Picture 6"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96634" y="577849"/>
            <a:ext cx="1882589" cy="5461001"/>
          </a:xfrm>
        </p:spPr>
        <p:txBody>
          <a:bodyPr vert="eaVert"/>
          <a:lstStyle>
            <a:lvl1pPr>
              <a:defRPr sz="4400"/>
            </a:lvl1pPr>
          </a:lstStyle>
          <a:p>
            <a:r>
              <a:rPr lang="tr-TR" smtClean="0"/>
              <a:t>Click to edit Master title style</a:t>
            </a:r>
            <a:endParaRPr/>
          </a:p>
        </p:txBody>
      </p:sp>
      <p:sp>
        <p:nvSpPr>
          <p:cNvPr id="3" name="Vertical Text Placeholder 2"/>
          <p:cNvSpPr>
            <a:spLocks noGrp="1"/>
          </p:cNvSpPr>
          <p:nvPr>
            <p:ph type="body" orient="vert" idx="1"/>
          </p:nvPr>
        </p:nvSpPr>
        <p:spPr>
          <a:xfrm>
            <a:off x="578224" y="577849"/>
            <a:ext cx="5768788" cy="5461001"/>
          </a:xfrm>
        </p:spPr>
        <p:txBody>
          <a:bodyPr vert="eaVert"/>
          <a:lstStyle>
            <a:lvl5pPr>
              <a:defRPr/>
            </a:lvl5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7" name="Picture 6" descr="verticalRule.png"/>
          <p:cNvPicPr>
            <a:picLocks noChangeAspect="1"/>
          </p:cNvPicPr>
          <p:nvPr/>
        </p:nvPicPr>
        <p:blipFill>
          <a:blip r:embed="rId2"/>
          <a:stretch>
            <a:fillRect/>
          </a:stretch>
        </p:blipFill>
        <p:spPr>
          <a:xfrm>
            <a:off x="6512859" y="1562100"/>
            <a:ext cx="152400" cy="37338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itle Slide with 3 Pictures">
    <p:spTree>
      <p:nvGrpSpPr>
        <p:cNvPr id="1" name=""/>
        <p:cNvGrpSpPr/>
        <p:nvPr/>
      </p:nvGrpSpPr>
      <p:grpSpPr>
        <a:xfrm>
          <a:off x="0" y="0"/>
          <a:ext cx="0" cy="0"/>
          <a:chOff x="0" y="0"/>
          <a:chExt cx="0" cy="0"/>
        </a:xfrm>
      </p:grpSpPr>
      <p:pic>
        <p:nvPicPr>
          <p:cNvPr id="8" name="Picture 7"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ctrTitle"/>
          </p:nvPr>
        </p:nvSpPr>
        <p:spPr>
          <a:xfrm>
            <a:off x="571500" y="2057401"/>
            <a:ext cx="8001000" cy="2424766"/>
          </a:xfrm>
        </p:spPr>
        <p:txBody>
          <a:bodyPr anchor="b" anchorCtr="0">
            <a:noAutofit/>
          </a:bodyPr>
          <a:lstStyle>
            <a:lvl1pPr>
              <a:defRPr sz="5600">
                <a:solidFill>
                  <a:schemeClr val="tx1"/>
                </a:solidFill>
              </a:defRPr>
            </a:lvl1pPr>
          </a:lstStyle>
          <a:p>
            <a:r>
              <a:rPr lang="tr-TR" smtClean="0"/>
              <a:t>Click to edit Master title style</a:t>
            </a:r>
            <a:endParaRPr/>
          </a:p>
        </p:txBody>
      </p:sp>
      <p:sp>
        <p:nvSpPr>
          <p:cNvPr id="3" name="Subtitle 2"/>
          <p:cNvSpPr>
            <a:spLocks noGrp="1"/>
          </p:cNvSpPr>
          <p:nvPr>
            <p:ph type="subTitle" idx="1"/>
          </p:nvPr>
        </p:nvSpPr>
        <p:spPr>
          <a:xfrm>
            <a:off x="571500" y="4800600"/>
            <a:ext cx="8001000" cy="1219200"/>
          </a:xfrm>
        </p:spPr>
        <p:txBody>
          <a:bodyPr/>
          <a:lstStyle>
            <a:lvl1pPr marL="0" indent="0" algn="ctr">
              <a:spcAft>
                <a:spcPts val="0"/>
              </a:spcAft>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3"/>
          <a:stretch>
            <a:fillRect/>
          </a:stretch>
        </p:blipFill>
        <p:spPr>
          <a:xfrm>
            <a:off x="2705100" y="4572000"/>
            <a:ext cx="3733800" cy="152400"/>
          </a:xfrm>
          <a:prstGeom prst="rect">
            <a:avLst/>
          </a:prstGeom>
          <a:effectLst>
            <a:outerShdw blurRad="25400" sx="101000" sy="101000" algn="ctr" rotWithShape="0">
              <a:prstClr val="black">
                <a:alpha val="40000"/>
              </a:prstClr>
            </a:outerShdw>
          </a:effectLst>
        </p:spPr>
      </p:pic>
      <p:pic>
        <p:nvPicPr>
          <p:cNvPr id="10" name="Picture 9" descr="pictureStamp-Frame.png"/>
          <p:cNvPicPr>
            <a:picLocks noChangeAspect="1"/>
          </p:cNvPicPr>
          <p:nvPr/>
        </p:nvPicPr>
        <p:blipFill>
          <a:blip r:embed="rId4"/>
          <a:stretch>
            <a:fillRect/>
          </a:stretch>
        </p:blipFill>
        <p:spPr>
          <a:xfrm rot="21366660">
            <a:off x="5138374" y="599839"/>
            <a:ext cx="1610332" cy="2025115"/>
          </a:xfrm>
          <a:prstGeom prst="rect">
            <a:avLst/>
          </a:prstGeom>
        </p:spPr>
      </p:pic>
      <p:pic>
        <p:nvPicPr>
          <p:cNvPr id="11" name="Picture 10" descr="pictureStamp-Frame.png"/>
          <p:cNvPicPr>
            <a:picLocks noChangeAspect="1"/>
          </p:cNvPicPr>
          <p:nvPr/>
        </p:nvPicPr>
        <p:blipFill>
          <a:blip r:embed="rId4"/>
          <a:stretch>
            <a:fillRect/>
          </a:stretch>
        </p:blipFill>
        <p:spPr>
          <a:xfrm rot="21329776">
            <a:off x="2072772" y="555386"/>
            <a:ext cx="1610332" cy="2025115"/>
          </a:xfrm>
          <a:prstGeom prst="rect">
            <a:avLst/>
          </a:prstGeom>
        </p:spPr>
      </p:pic>
      <p:sp>
        <p:nvSpPr>
          <p:cNvPr id="12" name="Picture Placeholder 2"/>
          <p:cNvSpPr>
            <a:spLocks noGrp="1"/>
          </p:cNvSpPr>
          <p:nvPr>
            <p:ph type="pic" idx="14"/>
          </p:nvPr>
        </p:nvSpPr>
        <p:spPr>
          <a:xfrm rot="21254634">
            <a:off x="2256146" y="735839"/>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3" name="Picture Placeholder 2"/>
          <p:cNvSpPr>
            <a:spLocks noGrp="1"/>
          </p:cNvSpPr>
          <p:nvPr>
            <p:ph type="pic" idx="15"/>
          </p:nvPr>
        </p:nvSpPr>
        <p:spPr>
          <a:xfrm rot="21315648">
            <a:off x="5321748" y="780292"/>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pic>
        <p:nvPicPr>
          <p:cNvPr id="14" name="Picture 13" descr="pictureStamp-Frame.png"/>
          <p:cNvPicPr>
            <a:picLocks noChangeAspect="1"/>
          </p:cNvPicPr>
          <p:nvPr/>
        </p:nvPicPr>
        <p:blipFill>
          <a:blip r:embed="rId4"/>
          <a:stretch>
            <a:fillRect/>
          </a:stretch>
        </p:blipFill>
        <p:spPr>
          <a:xfrm rot="151790">
            <a:off x="3591963" y="936015"/>
            <a:ext cx="1610332" cy="2025115"/>
          </a:xfrm>
          <a:prstGeom prst="rect">
            <a:avLst/>
          </a:prstGeom>
        </p:spPr>
      </p:pic>
      <p:sp>
        <p:nvSpPr>
          <p:cNvPr id="17" name="Picture Placeholder 2"/>
          <p:cNvSpPr>
            <a:spLocks noGrp="1"/>
          </p:cNvSpPr>
          <p:nvPr>
            <p:ph type="pic" idx="17"/>
          </p:nvPr>
        </p:nvSpPr>
        <p:spPr>
          <a:xfrm rot="100778">
            <a:off x="3775337" y="1116468"/>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1500" y="1282700"/>
            <a:ext cx="8001000" cy="1917700"/>
          </a:xfrm>
        </p:spPr>
        <p:txBody>
          <a:bodyPr anchor="b" anchorCtr="0">
            <a:noAutofit/>
          </a:bodyPr>
          <a:lstStyle>
            <a:lvl1pPr algn="ctr">
              <a:defRPr sz="5600" b="0" cap="none" baseline="0">
                <a:solidFill>
                  <a:schemeClr val="tx1"/>
                </a:solidFill>
              </a:defRPr>
            </a:lvl1pPr>
          </a:lstStyle>
          <a:p>
            <a:r>
              <a:rPr lang="tr-TR" smtClean="0"/>
              <a:t>Click to edit Master title style</a:t>
            </a:r>
            <a:endParaRPr/>
          </a:p>
        </p:txBody>
      </p:sp>
      <p:sp>
        <p:nvSpPr>
          <p:cNvPr id="3" name="Text Placeholder 2"/>
          <p:cNvSpPr>
            <a:spLocks noGrp="1"/>
          </p:cNvSpPr>
          <p:nvPr>
            <p:ph type="body" idx="1"/>
          </p:nvPr>
        </p:nvSpPr>
        <p:spPr>
          <a:xfrm>
            <a:off x="571500" y="3644153"/>
            <a:ext cx="8001000" cy="833718"/>
          </a:xfrm>
        </p:spPr>
        <p:txBody>
          <a:bodyPr anchor="t" anchorCtr="0"/>
          <a:lstStyle>
            <a:lvl1pPr marL="0" indent="0" algn="ctr">
              <a:spcAft>
                <a:spcPts val="0"/>
              </a:spcAft>
              <a:buNone/>
              <a:defRPr sz="2000" cap="none" baseline="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2"/>
          <a:stretch>
            <a:fillRect/>
          </a:stretch>
        </p:blipFill>
        <p:spPr>
          <a:xfrm>
            <a:off x="2705100" y="33528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71500" y="274638"/>
            <a:ext cx="8001000" cy="1143000"/>
          </a:xfrm>
        </p:spPr>
        <p:txBody>
          <a:bodyPr/>
          <a:lstStyle/>
          <a:p>
            <a:r>
              <a:rPr lang="tr-TR" smtClean="0"/>
              <a:t>Click to edit Master title style</a:t>
            </a:r>
            <a:endParaRPr/>
          </a:p>
        </p:txBody>
      </p:sp>
      <p:sp>
        <p:nvSpPr>
          <p:cNvPr id="3" name="Content Placeholder 2"/>
          <p:cNvSpPr>
            <a:spLocks noGrp="1"/>
          </p:cNvSpPr>
          <p:nvPr>
            <p:ph sz="half" idx="1"/>
          </p:nvPr>
        </p:nvSpPr>
        <p:spPr>
          <a:xfrm>
            <a:off x="571500" y="1936751"/>
            <a:ext cx="3749040" cy="4102100"/>
          </a:xfrm>
        </p:spPr>
        <p:txBody>
          <a:bodyPr>
            <a:normAutofit/>
          </a:bodyPr>
          <a:lstStyle>
            <a:lvl1pPr>
              <a:spcAft>
                <a:spcPts val="1600"/>
              </a:spcAft>
              <a:defRPr sz="20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Content Placeholder 3"/>
          <p:cNvSpPr>
            <a:spLocks noGrp="1"/>
          </p:cNvSpPr>
          <p:nvPr>
            <p:ph sz="half" idx="2"/>
          </p:nvPr>
        </p:nvSpPr>
        <p:spPr>
          <a:xfrm>
            <a:off x="4823460" y="1936751"/>
            <a:ext cx="3749040" cy="4102100"/>
          </a:xfrm>
        </p:spPr>
        <p:txBody>
          <a:bodyPr>
            <a:normAutofit/>
          </a:bodyPr>
          <a:lstStyle>
            <a:lvl1pPr>
              <a:spcAft>
                <a:spcPts val="1600"/>
              </a:spcAft>
              <a:defRPr sz="20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71500" y="274638"/>
            <a:ext cx="8001000" cy="1143000"/>
          </a:xfrm>
        </p:spPr>
        <p:txBody>
          <a:bodyPr/>
          <a:lstStyle>
            <a:lvl1pPr>
              <a:defRPr/>
            </a:lvl1pPr>
          </a:lstStyle>
          <a:p>
            <a:r>
              <a:rPr lang="tr-TR" smtClean="0"/>
              <a:t>Click to edit Master title style</a:t>
            </a:r>
            <a:endParaRPr/>
          </a:p>
        </p:txBody>
      </p:sp>
      <p:sp>
        <p:nvSpPr>
          <p:cNvPr id="3" name="Text Placeholder 2"/>
          <p:cNvSpPr>
            <a:spLocks noGrp="1"/>
          </p:cNvSpPr>
          <p:nvPr>
            <p:ph type="body" idx="1"/>
          </p:nvPr>
        </p:nvSpPr>
        <p:spPr>
          <a:xfrm>
            <a:off x="571500" y="1874838"/>
            <a:ext cx="3749040" cy="639762"/>
          </a:xfrm>
        </p:spPr>
        <p:txBody>
          <a:bodyPr anchor="ctr" anchorCtr="0">
            <a:noAutofit/>
          </a:bodyPr>
          <a:lstStyle>
            <a:lvl1pPr marL="0" indent="0" algn="ctr">
              <a:spcAft>
                <a:spcPts val="0"/>
              </a:spcAft>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571500" y="2590800"/>
            <a:ext cx="3749040" cy="3448050"/>
          </a:xfrm>
        </p:spPr>
        <p:txBody>
          <a:bodyPr>
            <a:normAutofit/>
          </a:bodyPr>
          <a:lstStyle>
            <a:lvl1pPr>
              <a:spcAft>
                <a:spcPts val="1400"/>
              </a:spcAft>
              <a:defRPr sz="18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5" name="Text Placeholder 4"/>
          <p:cNvSpPr>
            <a:spLocks noGrp="1"/>
          </p:cNvSpPr>
          <p:nvPr>
            <p:ph type="body" sz="quarter" idx="3"/>
          </p:nvPr>
        </p:nvSpPr>
        <p:spPr>
          <a:xfrm>
            <a:off x="4823460" y="1874838"/>
            <a:ext cx="3749040" cy="639762"/>
          </a:xfrm>
        </p:spPr>
        <p:txBody>
          <a:bodyPr anchor="ctr" anchorCtr="0">
            <a:noAutofit/>
          </a:bodyPr>
          <a:lstStyle>
            <a:lvl1pPr marL="0" indent="0" algn="ctr">
              <a:spcAft>
                <a:spcPts val="0"/>
              </a:spcAft>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823460" y="2590800"/>
            <a:ext cx="3749040" cy="3448050"/>
          </a:xfrm>
        </p:spPr>
        <p:txBody>
          <a:bodyPr>
            <a:normAutofit/>
          </a:bodyPr>
          <a:lstStyle>
            <a:lvl1pPr>
              <a:spcAft>
                <a:spcPts val="1400"/>
              </a:spcAft>
              <a:defRPr sz="18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7" name="Date Placeholder 6"/>
          <p:cNvSpPr>
            <a:spLocks noGrp="1"/>
          </p:cNvSpPr>
          <p:nvPr>
            <p:ph type="dt" sz="half" idx="10"/>
          </p:nvPr>
        </p:nvSpPr>
        <p:spPr/>
        <p:txBody>
          <a:bodyPr/>
          <a:lstStyle/>
          <a:p>
            <a:fld id="{A4A6734C-E115-4BC5-9FB0-F9BF6FABFDA0}" type="datetimeFigureOut">
              <a:rPr lang="en-US" smtClean="0"/>
              <a:t>11/29/2019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39C4FB-7D33-419B-8833-D1372BFD11C8}" type="slidenum">
              <a:rPr lang="en-US" smtClean="0"/>
              <a:t>‹#›</a:t>
            </a:fld>
            <a:endParaRPr lang="en-US"/>
          </a:p>
        </p:txBody>
      </p:sp>
      <p:pic>
        <p:nvPicPr>
          <p:cNvPr id="11" name="Picture 10"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Date Placeholder 2"/>
          <p:cNvSpPr>
            <a:spLocks noGrp="1"/>
          </p:cNvSpPr>
          <p:nvPr>
            <p:ph type="dt" sz="half" idx="10"/>
          </p:nvPr>
        </p:nvSpPr>
        <p:spPr/>
        <p:txBody>
          <a:bodyPr/>
          <a:lstStyle/>
          <a:p>
            <a:fld id="{A4A6734C-E115-4BC5-9FB0-F9BF6FABFDA0}" type="datetimeFigureOut">
              <a:rPr lang="en-US" smtClean="0"/>
              <a:t>11/29/2019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39C4FB-7D33-419B-8833-D1372BFD11C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A6734C-E115-4BC5-9FB0-F9BF6FABFDA0}" type="datetimeFigureOut">
              <a:rPr lang="en-US" smtClean="0"/>
              <a:t>11/29/2019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39C4FB-7D33-419B-8833-D1372BFD11C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6153" y="443752"/>
            <a:ext cx="3749040" cy="1707777"/>
          </a:xfrm>
        </p:spPr>
        <p:txBody>
          <a:bodyPr anchor="b">
            <a:noAutofit/>
          </a:bodyPr>
          <a:lstStyle>
            <a:lvl1pPr algn="ctr">
              <a:defRPr sz="3600" b="0"/>
            </a:lvl1pPr>
          </a:lstStyle>
          <a:p>
            <a:r>
              <a:rPr lang="tr-TR" smtClean="0"/>
              <a:t>Click to edit Master title style</a:t>
            </a:r>
            <a:endParaRPr/>
          </a:p>
        </p:txBody>
      </p:sp>
      <p:sp>
        <p:nvSpPr>
          <p:cNvPr id="3" name="Content Placeholder 2"/>
          <p:cNvSpPr>
            <a:spLocks noGrp="1"/>
          </p:cNvSpPr>
          <p:nvPr>
            <p:ph idx="1"/>
          </p:nvPr>
        </p:nvSpPr>
        <p:spPr>
          <a:xfrm>
            <a:off x="4827494" y="430306"/>
            <a:ext cx="3749040" cy="5608544"/>
          </a:xfrm>
        </p:spPr>
        <p:txBody>
          <a:bodyPr>
            <a:normAutofit/>
          </a:bodyPr>
          <a:lstStyle>
            <a:lvl1pPr>
              <a:defRPr sz="2400"/>
            </a:lvl1pPr>
            <a:lvl2pPr>
              <a:defRPr sz="2200"/>
            </a:lvl2pPr>
            <a:lvl3pPr>
              <a:defRPr sz="2000"/>
            </a:lvl3pPr>
            <a:lvl4pPr>
              <a:defRPr sz="1800"/>
            </a:lvl4pPr>
            <a:lvl5pPr>
              <a:defRPr sz="1800"/>
            </a:lvl5pPr>
            <a:lvl6pPr marL="2290763" indent="-461963">
              <a:defRPr sz="2000"/>
            </a:lvl6pPr>
            <a:lvl7pPr marL="2290763" indent="-461963">
              <a:defRPr sz="2000"/>
            </a:lvl7pPr>
            <a:lvl8pPr marL="2290763" indent="-461963">
              <a:defRPr sz="2000"/>
            </a:lvl8pPr>
            <a:lvl9pPr marL="2290763" indent="-461963">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Text Placeholder 3"/>
          <p:cNvSpPr>
            <a:spLocks noGrp="1"/>
          </p:cNvSpPr>
          <p:nvPr>
            <p:ph type="body" sz="half" idx="2"/>
          </p:nvPr>
        </p:nvSpPr>
        <p:spPr>
          <a:xfrm>
            <a:off x="596153" y="2554940"/>
            <a:ext cx="3749040" cy="3146613"/>
          </a:xfrm>
        </p:spPr>
        <p:txBody>
          <a:bodyPr>
            <a:normAutofit/>
          </a:bodyPr>
          <a:lstStyle>
            <a:lvl1pPr marL="0" indent="0" algn="ctr">
              <a:spcAft>
                <a:spcPts val="1000"/>
              </a:spcAft>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hortRule.png"/>
          <p:cNvPicPr>
            <a:picLocks noChangeAspect="1"/>
          </p:cNvPicPr>
          <p:nvPr/>
        </p:nvPicPr>
        <p:blipFill>
          <a:blip r:embed="rId2"/>
          <a:stretch>
            <a:fillRect/>
          </a:stretch>
        </p:blipFill>
        <p:spPr>
          <a:xfrm>
            <a:off x="1222898" y="2305609"/>
            <a:ext cx="2495550" cy="9525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TextPageOverlay.png"/>
          <p:cNvPicPr>
            <a:picLocks noChangeAspect="1"/>
          </p:cNvPicPr>
          <p:nvPr/>
        </p:nvPicPr>
        <p:blipFill>
          <a:blip r:embed="rId18"/>
          <a:stretch>
            <a:fillRect/>
          </a:stretch>
        </p:blipFill>
        <p:spPr>
          <a:xfrm>
            <a:off x="0" y="0"/>
            <a:ext cx="9144000" cy="6858000"/>
          </a:xfrm>
          <a:prstGeom prst="rect">
            <a:avLst/>
          </a:prstGeom>
        </p:spPr>
      </p:pic>
      <p:sp>
        <p:nvSpPr>
          <p:cNvPr id="5" name="Footer Placeholder 4"/>
          <p:cNvSpPr>
            <a:spLocks noGrp="1"/>
          </p:cNvSpPr>
          <p:nvPr>
            <p:ph type="ftr" sz="quarter" idx="3"/>
          </p:nvPr>
        </p:nvSpPr>
        <p:spPr>
          <a:xfrm>
            <a:off x="571500" y="6158753"/>
            <a:ext cx="3200400" cy="365125"/>
          </a:xfrm>
          <a:prstGeom prst="rect">
            <a:avLst/>
          </a:prstGeom>
        </p:spPr>
        <p:txBody>
          <a:bodyPr vert="horz" lIns="91440" tIns="45720" rIns="91440" bIns="45720" rtlCol="0" anchor="ctr"/>
          <a:lstStyle>
            <a:lvl1pPr algn="l">
              <a:defRPr sz="1200">
                <a:solidFill>
                  <a:schemeClr val="bg2"/>
                </a:solidFill>
              </a:defRPr>
            </a:lvl1pPr>
          </a:lstStyle>
          <a:p>
            <a:endParaRPr lang="en-US"/>
          </a:p>
        </p:txBody>
      </p:sp>
      <p:sp>
        <p:nvSpPr>
          <p:cNvPr id="2" name="Title Placeholder 1"/>
          <p:cNvSpPr>
            <a:spLocks noGrp="1"/>
          </p:cNvSpPr>
          <p:nvPr>
            <p:ph type="title"/>
          </p:nvPr>
        </p:nvSpPr>
        <p:spPr>
          <a:xfrm>
            <a:off x="571500" y="274638"/>
            <a:ext cx="8001000" cy="1143000"/>
          </a:xfrm>
          <a:prstGeom prst="rect">
            <a:avLst/>
          </a:prstGeom>
        </p:spPr>
        <p:txBody>
          <a:bodyPr vert="horz" lIns="91440" tIns="45720" rIns="91440" bIns="45720" rtlCol="0" anchor="ctr">
            <a:noAutofit/>
          </a:bodyPr>
          <a:lstStyle/>
          <a:p>
            <a:r>
              <a:rPr lang="tr-TR" smtClean="0"/>
              <a:t>Click to edit Master title style</a:t>
            </a:r>
            <a:endParaRPr/>
          </a:p>
        </p:txBody>
      </p:sp>
      <p:sp>
        <p:nvSpPr>
          <p:cNvPr id="3" name="Text Placeholder 2"/>
          <p:cNvSpPr>
            <a:spLocks noGrp="1"/>
          </p:cNvSpPr>
          <p:nvPr>
            <p:ph type="body" idx="1"/>
          </p:nvPr>
        </p:nvSpPr>
        <p:spPr>
          <a:xfrm>
            <a:off x="571500" y="1905000"/>
            <a:ext cx="8001000" cy="4114800"/>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2"/>
          </p:nvPr>
        </p:nvSpPr>
        <p:spPr>
          <a:xfrm>
            <a:off x="5372100" y="6158753"/>
            <a:ext cx="3200400" cy="365125"/>
          </a:xfrm>
          <a:prstGeom prst="rect">
            <a:avLst/>
          </a:prstGeom>
        </p:spPr>
        <p:txBody>
          <a:bodyPr vert="horz" lIns="91440" tIns="45720" rIns="91440" bIns="45720" rtlCol="0" anchor="ctr"/>
          <a:lstStyle>
            <a:lvl1pPr algn="r">
              <a:defRPr sz="1200">
                <a:solidFill>
                  <a:schemeClr val="bg2"/>
                </a:solidFill>
              </a:defRPr>
            </a:lvl1pPr>
          </a:lstStyle>
          <a:p>
            <a:fld id="{A4A6734C-E115-4BC5-9FB0-F9BF6FABFDA0}" type="datetimeFigureOut">
              <a:rPr lang="en-US" smtClean="0"/>
              <a:t>11/29/2019</a:t>
            </a:fld>
            <a:endParaRPr lang="en-US"/>
          </a:p>
        </p:txBody>
      </p:sp>
      <p:sp>
        <p:nvSpPr>
          <p:cNvPr id="6" name="Slide Number Placeholder 5"/>
          <p:cNvSpPr>
            <a:spLocks noGrp="1"/>
          </p:cNvSpPr>
          <p:nvPr>
            <p:ph type="sldNum" sz="quarter" idx="4"/>
          </p:nvPr>
        </p:nvSpPr>
        <p:spPr>
          <a:xfrm>
            <a:off x="4046220" y="6158753"/>
            <a:ext cx="1051560" cy="365125"/>
          </a:xfrm>
          <a:prstGeom prst="rect">
            <a:avLst/>
          </a:prstGeom>
        </p:spPr>
        <p:txBody>
          <a:bodyPr vert="horz" lIns="91440" tIns="45720" rIns="91440" bIns="45720" rtlCol="0" anchor="ctr"/>
          <a:lstStyle>
            <a:lvl1pPr algn="ctr">
              <a:defRPr sz="1200">
                <a:solidFill>
                  <a:schemeClr val="bg2"/>
                </a:solidFill>
              </a:defRPr>
            </a:lvl1pPr>
          </a:lstStyle>
          <a:p>
            <a:fld id="{D739C4FB-7D33-419B-8833-D1372BFD11C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ctr" defTabSz="914400" rtl="0" eaLnBrk="1" latinLnBrk="0" hangingPunct="1">
        <a:spcBef>
          <a:spcPct val="0"/>
        </a:spcBef>
        <a:buNone/>
        <a:defRPr sz="5400" kern="1200">
          <a:solidFill>
            <a:schemeClr val="tx1"/>
          </a:solidFill>
          <a:latin typeface="+mj-lt"/>
          <a:ea typeface="+mj-ea"/>
          <a:cs typeface="+mj-cs"/>
        </a:defRPr>
      </a:lvl1pPr>
    </p:titleStyle>
    <p:bodyStyle>
      <a:lvl1pPr marL="457200" indent="-457200" algn="l" defTabSz="914400" rtl="0" eaLnBrk="1" latinLnBrk="0" hangingPunct="1">
        <a:spcBef>
          <a:spcPts val="0"/>
        </a:spcBef>
        <a:spcAft>
          <a:spcPts val="2000"/>
        </a:spcAft>
        <a:buFont typeface="Wingdings 2" pitchFamily="18" charset="2"/>
        <a:buChar char=""/>
        <a:defRPr sz="2400" kern="1200">
          <a:solidFill>
            <a:schemeClr val="tx1"/>
          </a:solidFill>
          <a:latin typeface="+mn-lt"/>
          <a:ea typeface="+mn-ea"/>
          <a:cs typeface="+mn-cs"/>
        </a:defRPr>
      </a:lvl1pPr>
      <a:lvl2pPr marL="914400" indent="-457200" algn="l" defTabSz="914400" rtl="0" eaLnBrk="1" latinLnBrk="0" hangingPunct="1">
        <a:spcBef>
          <a:spcPts val="0"/>
        </a:spcBef>
        <a:spcAft>
          <a:spcPts val="1000"/>
        </a:spcAft>
        <a:buClr>
          <a:schemeClr val="bg2"/>
        </a:buClr>
        <a:buFont typeface="Wingdings 2" pitchFamily="18" charset="2"/>
        <a:buChar char=""/>
        <a:defRPr sz="2200" kern="1200">
          <a:solidFill>
            <a:schemeClr val="tx1"/>
          </a:solidFill>
          <a:latin typeface="+mn-lt"/>
          <a:ea typeface="+mn-ea"/>
          <a:cs typeface="+mn-cs"/>
        </a:defRPr>
      </a:lvl2pPr>
      <a:lvl3pPr marL="1371600" indent="-457200" algn="l" defTabSz="914400" rtl="0" eaLnBrk="1" latinLnBrk="0" hangingPunct="1">
        <a:spcBef>
          <a:spcPts val="0"/>
        </a:spcBef>
        <a:spcAft>
          <a:spcPts val="1000"/>
        </a:spcAft>
        <a:buFont typeface="Wingdings 2" pitchFamily="18" charset="2"/>
        <a:buChar char=""/>
        <a:defRPr sz="2000" kern="1200">
          <a:solidFill>
            <a:schemeClr val="tx1"/>
          </a:solidFill>
          <a:latin typeface="+mn-lt"/>
          <a:ea typeface="+mn-ea"/>
          <a:cs typeface="+mn-cs"/>
        </a:defRPr>
      </a:lvl3pPr>
      <a:lvl4pPr marL="1828800" indent="-457200" algn="l" defTabSz="914400" rtl="0" eaLnBrk="1" latinLnBrk="0" hangingPunct="1">
        <a:spcBef>
          <a:spcPts val="0"/>
        </a:spcBef>
        <a:spcAft>
          <a:spcPts val="1000"/>
        </a:spcAft>
        <a:buClr>
          <a:schemeClr val="bg2"/>
        </a:buClr>
        <a:buFont typeface="Wingdings 2" pitchFamily="18" charset="2"/>
        <a:buChar char=""/>
        <a:defRPr sz="1800" kern="1200">
          <a:solidFill>
            <a:schemeClr val="tx1"/>
          </a:solidFill>
          <a:latin typeface="+mn-lt"/>
          <a:ea typeface="+mn-ea"/>
          <a:cs typeface="+mn-cs"/>
        </a:defRPr>
      </a:lvl4pPr>
      <a:lvl5pPr marL="2286000" indent="-457200" algn="l" defTabSz="914400" rtl="0" eaLnBrk="1" latinLnBrk="0" hangingPunct="1">
        <a:spcBef>
          <a:spcPts val="0"/>
        </a:spcBef>
        <a:spcAft>
          <a:spcPts val="1000"/>
        </a:spcAft>
        <a:buFont typeface="Wingdings 2" pitchFamily="18" charset="2"/>
        <a:buChar char=""/>
        <a:defRPr sz="1800" kern="1200">
          <a:solidFill>
            <a:schemeClr val="tx1"/>
          </a:solidFill>
          <a:latin typeface="+mn-lt"/>
          <a:ea typeface="+mn-ea"/>
          <a:cs typeface="+mn-cs"/>
        </a:defRPr>
      </a:lvl5pPr>
      <a:lvl6pPr marL="2743200" indent="-461963" algn="l" defTabSz="914400" rtl="0" eaLnBrk="1" latinLnBrk="0" hangingPunct="1">
        <a:spcBef>
          <a:spcPts val="0"/>
        </a:spcBef>
        <a:spcAft>
          <a:spcPts val="600"/>
        </a:spcAft>
        <a:buClr>
          <a:schemeClr val="bg2"/>
        </a:buClr>
        <a:buFont typeface="Wingdings 2" pitchFamily="18" charset="2"/>
        <a:buChar char="ò"/>
        <a:defRPr lang="en-US" sz="1800" kern="1200" dirty="0" smtClean="0">
          <a:solidFill>
            <a:schemeClr val="tx1"/>
          </a:solidFill>
          <a:latin typeface="+mn-lt"/>
          <a:ea typeface="+mn-ea"/>
          <a:cs typeface="+mn-cs"/>
        </a:defRPr>
      </a:lvl6pPr>
      <a:lvl7pPr marL="3205163" indent="-461963" algn="l" defTabSz="914400" rtl="0" eaLnBrk="1" latinLnBrk="0" hangingPunct="1">
        <a:spcBef>
          <a:spcPts val="0"/>
        </a:spcBef>
        <a:spcAft>
          <a:spcPts val="600"/>
        </a:spcAft>
        <a:buFont typeface="Wingdings 2" pitchFamily="18" charset="2"/>
        <a:buChar char="ò"/>
        <a:defRPr lang="en-US" sz="1800" kern="1200" dirty="0" smtClean="0">
          <a:solidFill>
            <a:schemeClr val="tx1"/>
          </a:solidFill>
          <a:latin typeface="+mn-lt"/>
          <a:ea typeface="+mn-ea"/>
          <a:cs typeface="+mn-cs"/>
        </a:defRPr>
      </a:lvl7pPr>
      <a:lvl8pPr marL="3657600" indent="-461963" algn="l" defTabSz="914400" rtl="0" eaLnBrk="1" latinLnBrk="0" hangingPunct="1">
        <a:spcBef>
          <a:spcPts val="0"/>
        </a:spcBef>
        <a:spcAft>
          <a:spcPts val="600"/>
        </a:spcAft>
        <a:buClr>
          <a:schemeClr val="bg2"/>
        </a:buClr>
        <a:buFont typeface="Wingdings 2" pitchFamily="18" charset="2"/>
        <a:buChar char="ò"/>
        <a:defRPr lang="en-US" sz="1800" kern="1200" dirty="0" smtClean="0">
          <a:solidFill>
            <a:schemeClr val="tx1"/>
          </a:solidFill>
          <a:latin typeface="+mn-lt"/>
          <a:ea typeface="+mn-ea"/>
          <a:cs typeface="+mn-cs"/>
        </a:defRPr>
      </a:lvl8pPr>
      <a:lvl9pPr marL="4119563" indent="-461963" algn="l" defTabSz="914400" rtl="0" eaLnBrk="1" latinLnBrk="0" hangingPunct="1">
        <a:spcBef>
          <a:spcPts val="0"/>
        </a:spcBef>
        <a:spcAft>
          <a:spcPts val="600"/>
        </a:spcAft>
        <a:buFont typeface="Wingdings 2" pitchFamily="18" charset="2"/>
        <a:buChar char="ò"/>
        <a:defRPr lang="en-US" sz="1800" kern="1200" dirty="0" smtClean="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ÇEVRE</a:t>
            </a:r>
            <a:r>
              <a:rPr lang="tr-TR" dirty="0" smtClean="0"/>
              <a:t> POLİTİKALARI</a:t>
            </a:r>
            <a:r>
              <a:rPr lang="tr-TR" smtClean="0"/>
              <a:t/>
            </a:r>
            <a:br>
              <a:rPr lang="tr-TR" smtClean="0"/>
            </a:br>
            <a:r>
              <a:rPr lang="tr-TR" smtClean="0"/>
              <a:t>7. </a:t>
            </a:r>
            <a:r>
              <a:rPr lang="tr-TR" dirty="0" smtClean="0"/>
              <a:t>Hafta</a:t>
            </a:r>
            <a:endParaRPr lang="en-US" dirty="0"/>
          </a:p>
        </p:txBody>
      </p:sp>
      <p:sp>
        <p:nvSpPr>
          <p:cNvPr id="3" name="Subtitle 2"/>
          <p:cNvSpPr>
            <a:spLocks noGrp="1"/>
          </p:cNvSpPr>
          <p:nvPr>
            <p:ph type="subTitle" idx="1"/>
          </p:nvPr>
        </p:nvSpPr>
        <p:spPr/>
        <p:txBody>
          <a:bodyPr/>
          <a:lstStyle/>
          <a:p>
            <a:r>
              <a:rPr lang="tr-TR" dirty="0" err="1" smtClean="0"/>
              <a:t>Prof.Dr.Kıvılcım</a:t>
            </a:r>
            <a:r>
              <a:rPr lang="tr-TR" dirty="0" smtClean="0"/>
              <a:t> ERTAN</a:t>
            </a:r>
            <a:endParaRPr lang="en-US" dirty="0"/>
          </a:p>
        </p:txBody>
      </p:sp>
    </p:spTree>
    <p:extLst>
      <p:ext uri="{BB962C8B-B14F-4D97-AF65-F5344CB8AC3E}">
        <p14:creationId xmlns:p14="http://schemas.microsoft.com/office/powerpoint/2010/main" val="21170186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ÇEVRE</a:t>
            </a:r>
            <a:endParaRPr lang="tr-TR" dirty="0"/>
          </a:p>
        </p:txBody>
      </p:sp>
      <p:sp>
        <p:nvSpPr>
          <p:cNvPr id="3" name="İçerik Yer Tutucusu 2"/>
          <p:cNvSpPr>
            <a:spLocks noGrp="1"/>
          </p:cNvSpPr>
          <p:nvPr>
            <p:ph idx="1"/>
          </p:nvPr>
        </p:nvSpPr>
        <p:spPr/>
        <p:txBody>
          <a:bodyPr/>
          <a:lstStyle/>
          <a:p>
            <a:r>
              <a:rPr lang="tr-TR" b="1" dirty="0"/>
              <a:t>Çevre yönetimi, tüm canlıların sağlıklı ve dengeli bir çevrede yaşamaları, doğal kaynakların korunması, değerlendirilmesi ve geliştirilmesi amacıyla gerek kamusal, gerek özel kesimde elverişli bir iletişim, planlama, eşgüdüm ve denetim sisteminin oluşturulması ve bunu çalıştıracak bir örgüt kurulmasını anlatır.</a:t>
            </a:r>
          </a:p>
          <a:p>
            <a:endParaRPr lang="tr-TR" dirty="0"/>
          </a:p>
        </p:txBody>
      </p:sp>
    </p:spTree>
    <p:extLst>
      <p:ext uri="{BB962C8B-B14F-4D97-AF65-F5344CB8AC3E}">
        <p14:creationId xmlns:p14="http://schemas.microsoft.com/office/powerpoint/2010/main" val="18154806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ÇEVRE</a:t>
            </a:r>
            <a:endParaRPr lang="tr-TR" dirty="0"/>
          </a:p>
        </p:txBody>
      </p:sp>
      <p:sp>
        <p:nvSpPr>
          <p:cNvPr id="3" name="İçerik Yer Tutucusu 2"/>
          <p:cNvSpPr>
            <a:spLocks noGrp="1"/>
          </p:cNvSpPr>
          <p:nvPr>
            <p:ph idx="1"/>
          </p:nvPr>
        </p:nvSpPr>
        <p:spPr/>
        <p:txBody>
          <a:bodyPr/>
          <a:lstStyle/>
          <a:p>
            <a:r>
              <a:rPr lang="tr-TR" dirty="0"/>
              <a:t>Merkezi ve yerel kuruluşlar, </a:t>
            </a:r>
            <a:r>
              <a:rPr lang="tr-TR" dirty="0" smtClean="0"/>
              <a:t>çevrenin </a:t>
            </a:r>
            <a:r>
              <a:rPr lang="tr-TR" dirty="0"/>
              <a:t>korunması ve geliştirilmesine ilişkin yürütme, planlama, denetleme gibi </a:t>
            </a:r>
            <a:r>
              <a:rPr lang="tr-TR" dirty="0" smtClean="0"/>
              <a:t>işlevlerini sürdürmektedirler</a:t>
            </a:r>
            <a:r>
              <a:rPr lang="tr-TR" dirty="0"/>
              <a:t>.</a:t>
            </a:r>
          </a:p>
          <a:p>
            <a:r>
              <a:rPr lang="tr-TR" dirty="0"/>
              <a:t>Dünya ülkelerinde çevre örgütlenmesinde genellikle iki yol izlenmektedir. Kimi ülkelerde, salt çevre sorunlarından sorumlu bir Çevre Bakanlığı ya da bağımsız bir bakanlık ya da Sağlık, İmar, </a:t>
            </a:r>
            <a:r>
              <a:rPr lang="tr-TR" dirty="0" smtClean="0"/>
              <a:t>Konut </a:t>
            </a:r>
            <a:r>
              <a:rPr lang="tr-TR" dirty="0"/>
              <a:t>ve Yerel Yönetim bakanlıklarından biriyle birleştirilmiş durumdadır.</a:t>
            </a:r>
            <a:endParaRPr lang="tr-TR" dirty="0"/>
          </a:p>
        </p:txBody>
      </p:sp>
    </p:spTree>
    <p:extLst>
      <p:ext uri="{BB962C8B-B14F-4D97-AF65-F5344CB8AC3E}">
        <p14:creationId xmlns:p14="http://schemas.microsoft.com/office/powerpoint/2010/main" val="16258110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ÇEVRE</a:t>
            </a:r>
            <a:endParaRPr lang="tr-TR" dirty="0"/>
          </a:p>
        </p:txBody>
      </p:sp>
      <p:sp>
        <p:nvSpPr>
          <p:cNvPr id="3" name="İçerik Yer Tutucusu 2"/>
          <p:cNvSpPr>
            <a:spLocks noGrp="1"/>
          </p:cNvSpPr>
          <p:nvPr>
            <p:ph idx="1"/>
          </p:nvPr>
        </p:nvSpPr>
        <p:spPr/>
        <p:txBody>
          <a:bodyPr/>
          <a:lstStyle/>
          <a:p>
            <a:r>
              <a:rPr lang="tr-TR" b="1" dirty="0"/>
              <a:t>Çevre </a:t>
            </a:r>
            <a:r>
              <a:rPr lang="tr-TR" b="1" dirty="0" smtClean="0"/>
              <a:t>örgütlenmesi, </a:t>
            </a:r>
            <a:r>
              <a:rPr lang="tr-TR" b="1" dirty="0"/>
              <a:t>her ülkenin kendi </a:t>
            </a:r>
            <a:r>
              <a:rPr lang="tr-TR" b="1" dirty="0" smtClean="0"/>
              <a:t>koşullarına göre biçimlenmektedir.</a:t>
            </a:r>
            <a:endParaRPr lang="tr-TR" b="1" dirty="0"/>
          </a:p>
          <a:p>
            <a:r>
              <a:rPr lang="tr-TR" b="1" dirty="0"/>
              <a:t>Ülkemizde merkezi ve yerel düzeyde çok sayıda kuruluş çevreyle ilgilenir. Çok sayıda birim arasında dağılmış bulunan görev ve yetkiler, </a:t>
            </a:r>
            <a:r>
              <a:rPr lang="tr-TR" b="1" dirty="0" smtClean="0"/>
              <a:t>uygulamada zaman zaman </a:t>
            </a:r>
            <a:r>
              <a:rPr lang="tr-TR" b="1" dirty="0"/>
              <a:t>bir eşgüdüm sorunu da </a:t>
            </a:r>
            <a:r>
              <a:rPr lang="tr-TR" b="1" dirty="0" smtClean="0"/>
              <a:t>yaratmaktadır.</a:t>
            </a:r>
            <a:endParaRPr lang="tr-TR" b="1" dirty="0"/>
          </a:p>
          <a:p>
            <a:endParaRPr lang="tr-TR" dirty="0"/>
          </a:p>
        </p:txBody>
      </p:sp>
    </p:spTree>
    <p:extLst>
      <p:ext uri="{BB962C8B-B14F-4D97-AF65-F5344CB8AC3E}">
        <p14:creationId xmlns:p14="http://schemas.microsoft.com/office/powerpoint/2010/main" val="25425422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Hem çevre politikası oluşturmak hem de eşgüdüm sağlamak üzere ilk olarak 1978 yılında Başbakanlık Çevre Müsteşarlığı kurulmuştu. 1984 yılında ise Çevreyle ilgili bu kurum Başbakanlığa bağlı bir genel müdürlüğe dönüştürülmüş, 1989’da da yeniden müsteşarlık düzeyine yükseltilmiştir. </a:t>
            </a:r>
          </a:p>
          <a:p>
            <a:endParaRPr lang="tr-TR" dirty="0"/>
          </a:p>
        </p:txBody>
      </p:sp>
    </p:spTree>
    <p:extLst>
      <p:ext uri="{BB962C8B-B14F-4D97-AF65-F5344CB8AC3E}">
        <p14:creationId xmlns:p14="http://schemas.microsoft.com/office/powerpoint/2010/main" val="15197586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1991’de ise çevreden sorumlu kuruluş olarak Çevre Bakanlığı kurulmuş; 2003’de de Orman bakanlığı ile birleştirilerek yerini Çevre ve Orman Bakanlığı’na bırakmıştır. 2011’de önce Çevre, Orman ve Şehircilik Bakanlığı oluşturulmuş, ardından çevre ve orman konuları birbirinden ayrılarak 644 sayılı Yasa Gücünde Kararname ile Çevre ve Şehircilik Bakanlığı ile 645 sayılı Yasa Gücünde Kararname ile Orman ve Su İşleri Bakanlığı kurulmuştur.</a:t>
            </a:r>
          </a:p>
          <a:p>
            <a:endParaRPr lang="tr-TR" dirty="0"/>
          </a:p>
        </p:txBody>
      </p:sp>
    </p:spTree>
    <p:extLst>
      <p:ext uri="{BB962C8B-B14F-4D97-AF65-F5344CB8AC3E}">
        <p14:creationId xmlns:p14="http://schemas.microsoft.com/office/powerpoint/2010/main" val="12381231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r>
              <a:rPr lang="tr-TR"/>
              <a:t>Keleş, Ruşen, Can Hamamcı ve Aykut Çoban (2016), Çevre Politikası, İmge Kitabevi Yayınları, </a:t>
            </a:r>
            <a:r>
              <a:rPr lang="tr-TR"/>
              <a:t>Ankara</a:t>
            </a:r>
            <a:r>
              <a:rPr lang="tr-TR" smtClean="0"/>
              <a:t>.</a:t>
            </a:r>
            <a:endParaRPr lang="tr-TR" smtClean="0"/>
          </a:p>
          <a:p>
            <a:r>
              <a:rPr lang="tr-TR" dirty="0" smtClean="0"/>
              <a:t>Keleş</a:t>
            </a:r>
            <a:r>
              <a:rPr lang="tr-TR" dirty="0"/>
              <a:t>, Ruşen (2013), 100 Soruda Çevre, Yakın Kitabevi Yayınları, İzmir.</a:t>
            </a:r>
          </a:p>
          <a:p>
            <a:r>
              <a:rPr lang="tr-TR" dirty="0"/>
              <a:t>Kraft, Michael E. (2011), </a:t>
            </a:r>
            <a:r>
              <a:rPr lang="tr-TR" dirty="0" err="1"/>
              <a:t>Environmental</a:t>
            </a:r>
            <a:r>
              <a:rPr lang="tr-TR" dirty="0"/>
              <a:t> </a:t>
            </a:r>
            <a:r>
              <a:rPr lang="tr-TR" dirty="0" err="1"/>
              <a:t>Policy</a:t>
            </a:r>
            <a:r>
              <a:rPr lang="tr-TR" dirty="0"/>
              <a:t> </a:t>
            </a:r>
            <a:r>
              <a:rPr lang="tr-TR" dirty="0" err="1"/>
              <a:t>and</a:t>
            </a:r>
            <a:r>
              <a:rPr lang="tr-TR" dirty="0"/>
              <a:t> </a:t>
            </a:r>
            <a:r>
              <a:rPr lang="tr-TR" dirty="0" err="1"/>
              <a:t>Politics</a:t>
            </a:r>
            <a:r>
              <a:rPr lang="tr-TR" dirty="0"/>
              <a:t>, </a:t>
            </a:r>
            <a:r>
              <a:rPr lang="tr-TR" dirty="0" err="1"/>
              <a:t>Longman</a:t>
            </a:r>
            <a:r>
              <a:rPr lang="tr-TR" dirty="0"/>
              <a:t>, </a:t>
            </a:r>
            <a:r>
              <a:rPr lang="tr-TR" dirty="0" err="1"/>
              <a:t>Person</a:t>
            </a:r>
            <a:r>
              <a:rPr lang="tr-TR" dirty="0"/>
              <a:t>, </a:t>
            </a:r>
            <a:r>
              <a:rPr lang="tr-TR" dirty="0" err="1"/>
              <a:t>London</a:t>
            </a:r>
            <a:endParaRPr lang="tr-TR" dirty="0"/>
          </a:p>
          <a:p>
            <a:endParaRPr lang="tr-TR" dirty="0"/>
          </a:p>
        </p:txBody>
      </p:sp>
    </p:spTree>
    <p:extLst>
      <p:ext uri="{BB962C8B-B14F-4D97-AF65-F5344CB8AC3E}">
        <p14:creationId xmlns:p14="http://schemas.microsoft.com/office/powerpoint/2010/main" val="3605090724"/>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avelogue">
  <a:themeElements>
    <a:clrScheme name="Travelogue">
      <a:dk1>
        <a:sysClr val="windowText" lastClr="000000"/>
      </a:dk1>
      <a:lt1>
        <a:srgbClr val="EAC968"/>
      </a:lt1>
      <a:dk2>
        <a:srgbClr val="2A2515"/>
      </a:dk2>
      <a:lt2>
        <a:srgbClr val="82682C"/>
      </a:lt2>
      <a:accent1>
        <a:srgbClr val="B74D21"/>
      </a:accent1>
      <a:accent2>
        <a:srgbClr val="A32323"/>
      </a:accent2>
      <a:accent3>
        <a:srgbClr val="4576A3"/>
      </a:accent3>
      <a:accent4>
        <a:srgbClr val="615D9A"/>
      </a:accent4>
      <a:accent5>
        <a:srgbClr val="67924B"/>
      </a:accent5>
      <a:accent6>
        <a:srgbClr val="BF7B1B"/>
      </a:accent6>
      <a:hlink>
        <a:srgbClr val="99350B"/>
      </a:hlink>
      <a:folHlink>
        <a:srgbClr val="785140"/>
      </a:folHlink>
    </a:clrScheme>
    <a:fontScheme name="Travelogue">
      <a:majorFont>
        <a:latin typeface="Calisto MT"/>
        <a:ea typeface=""/>
        <a:cs typeface=""/>
        <a:font script="Jpan" typeface="ＭＳ 明朝"/>
        <a:font script="Hans" typeface="宋体"/>
        <a:font script="Hant" typeface="新細明體"/>
      </a:majorFont>
      <a:minorFont>
        <a:latin typeface="Calisto MT"/>
        <a:ea typeface=""/>
        <a:cs typeface=""/>
        <a:font script="Jpan" typeface="ＭＳ 明朝"/>
        <a:font script="Hans" typeface="宋体"/>
        <a:font script="Hant" typeface="新細明體"/>
      </a:minorFont>
    </a:fontScheme>
    <a:fmtScheme name="Travelogue">
      <a:fillStyleLst>
        <a:solidFill>
          <a:schemeClr val="phClr"/>
        </a:solidFill>
        <a:blipFill rotWithShape="1">
          <a:blip xmlns:r="http://schemas.openxmlformats.org/officeDocument/2006/relationships" r:embed="rId1">
            <a:duotone>
              <a:schemeClr val="phClr">
                <a:shade val="20000"/>
                <a:satMod val="130000"/>
              </a:schemeClr>
              <a:schemeClr val="phClr">
                <a:tint val="80000"/>
                <a:satMod val="150000"/>
              </a:schemeClr>
            </a:duotone>
          </a:blip>
          <a:tile tx="0" ty="0" sx="50000" sy="50000" flip="none" algn="tl"/>
        </a:blipFill>
        <a:blipFill rotWithShape="1">
          <a:blip xmlns:r="http://schemas.openxmlformats.org/officeDocument/2006/relationships" r:embed="rId2">
            <a:duotone>
              <a:schemeClr val="phClr">
                <a:shade val="20000"/>
                <a:satMod val="130000"/>
              </a:schemeClr>
              <a:schemeClr val="phClr">
                <a:tint val="80000"/>
                <a:satMod val="150000"/>
              </a:schemeClr>
            </a:duotone>
          </a:blip>
          <a:tile tx="0" ty="0" sx="50000" sy="50000" flip="none" algn="tl"/>
        </a:blip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dir="6600000" sx="102000" sy="102000" rotWithShape="0">
              <a:srgbClr val="000000">
                <a:alpha val="35000"/>
              </a:srgbClr>
            </a:outerShdw>
          </a:effectLst>
        </a:effectStyle>
        <a:effectStyle>
          <a:effectLst>
            <a:outerShdw blurRad="88900" dist="63500" dir="2400000" rotWithShape="0">
              <a:srgbClr val="000000">
                <a:alpha val="50000"/>
              </a:srgbClr>
            </a:outerShdw>
          </a:effectLst>
          <a:scene3d>
            <a:camera prst="orthographicFront">
              <a:rot lat="0" lon="0" rev="0"/>
            </a:camera>
            <a:lightRig rig="sunset" dir="t">
              <a:rot lat="0" lon="0" rev="4200000"/>
            </a:lightRig>
          </a:scene3d>
          <a:sp3d>
            <a:bevelT w="63500" h="25400" prst="coolSlant"/>
          </a:sp3d>
        </a:effectStyle>
      </a:effectStyleLst>
      <a:bgFillStyleLst>
        <a:solidFill>
          <a:schemeClr val="phClr"/>
        </a:solidFill>
        <a:gradFill rotWithShape="1">
          <a:gsLst>
            <a:gs pos="0">
              <a:schemeClr val="phClr">
                <a:tint val="50000"/>
                <a:shade val="90000"/>
                <a:hueMod val="85000"/>
                <a:satMod val="300000"/>
                <a:lumMod val="100000"/>
              </a:schemeClr>
            </a:gs>
            <a:gs pos="40000">
              <a:schemeClr val="phClr">
                <a:tint val="45000"/>
                <a:shade val="99000"/>
                <a:hueMod val="95000"/>
                <a:satMod val="300000"/>
                <a:lumMod val="100000"/>
              </a:schemeClr>
            </a:gs>
            <a:gs pos="100000">
              <a:schemeClr val="phClr">
                <a:shade val="20000"/>
                <a:hueMod val="95000"/>
                <a:satMod val="255000"/>
                <a:lumMod val="100000"/>
              </a:schemeClr>
            </a:gs>
          </a:gsLst>
          <a:path path="circle">
            <a:fillToRect l="50000" t="-80000" r="50000" b="180000"/>
          </a:path>
        </a:gradFill>
        <a:gradFill rotWithShape="1">
          <a:gsLst>
            <a:gs pos="0">
              <a:schemeClr val="phClr">
                <a:tint val="70000"/>
                <a:satMod val="2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Travelogue.thmx</Template>
  <TotalTime>87</TotalTime>
  <Words>309</Words>
  <Application>Microsoft Office PowerPoint</Application>
  <PresentationFormat>Ekran Gösterisi (4:3)</PresentationFormat>
  <Paragraphs>16</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Calisto MT</vt:lpstr>
      <vt:lpstr>Mistral</vt:lpstr>
      <vt:lpstr>Wingdings 2</vt:lpstr>
      <vt:lpstr>Travelogue</vt:lpstr>
      <vt:lpstr>ÇEVRE POLİTİKALARI 7. Hafta</vt:lpstr>
      <vt:lpstr>ÇEVRE</vt:lpstr>
      <vt:lpstr>ÇEVRE</vt:lpstr>
      <vt:lpstr>ÇEVRE</vt:lpstr>
      <vt:lpstr>PowerPoint Sunusu</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KENT VE YURTTAŞLIK</dc:title>
  <dc:creator>Apple</dc:creator>
  <cp:lastModifiedBy>KIVILCIM ERTAN</cp:lastModifiedBy>
  <cp:revision>24</cp:revision>
  <dcterms:created xsi:type="dcterms:W3CDTF">2014-03-19T06:29:54Z</dcterms:created>
  <dcterms:modified xsi:type="dcterms:W3CDTF">2019-11-29T12:35:51Z</dcterms:modified>
</cp:coreProperties>
</file>