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5"/>
  </p:notesMasterIdLst>
  <p:sldIdLst>
    <p:sldId id="256" r:id="rId2"/>
    <p:sldId id="261" r:id="rId3"/>
    <p:sldId id="263" r:id="rId4"/>
    <p:sldId id="262" r:id="rId5"/>
    <p:sldId id="264" r:id="rId6"/>
    <p:sldId id="265" r:id="rId7"/>
    <p:sldId id="266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4" r:id="rId24"/>
    <p:sldId id="287" r:id="rId25"/>
    <p:sldId id="288" r:id="rId26"/>
    <p:sldId id="289" r:id="rId27"/>
    <p:sldId id="290" r:id="rId28"/>
    <p:sldId id="291" r:id="rId29"/>
    <p:sldId id="292" r:id="rId30"/>
    <p:sldId id="295" r:id="rId31"/>
    <p:sldId id="296" r:id="rId32"/>
    <p:sldId id="297" r:id="rId33"/>
    <p:sldId id="298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F0294-F840-422E-BBB4-CD39FD619858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67BA2-47BA-43C1-9B30-085E5141896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32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Halil DEMİRDELEN </a:t>
            </a:r>
          </a:p>
          <a:p>
            <a:r>
              <a:rPr lang="tr-TR" b="1" dirty="0">
                <a:solidFill>
                  <a:schemeClr val="tx1"/>
                </a:solidFill>
              </a:rPr>
              <a:t>Arkeolog,</a:t>
            </a:r>
            <a:r>
              <a:rPr lang="tr-TR" b="1" baseline="0" dirty="0">
                <a:solidFill>
                  <a:schemeClr val="tx1"/>
                </a:solidFill>
              </a:rPr>
              <a:t> Müze Eğitimcisi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67BA2-47BA-43C1-9B30-085E5141896A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777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560002C-E872-47A2-8C3C-BD1BAE804A52}" type="slidenum">
              <a:rPr lang="tr-TR" smtClean="0"/>
              <a:pPr eaLnBrk="1" hangingPunct="1"/>
              <a:t>2</a:t>
            </a:fld>
            <a:endParaRPr lang="tr-TR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b="1"/>
              <a:t>PALEOLITHIC ERA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7159B1-2225-4667-9A20-71926583D682}" type="slidenum">
              <a:rPr lang="tr-TR" smtClean="0"/>
              <a:pPr eaLnBrk="1" hangingPunct="1"/>
              <a:t>6</a:t>
            </a:fld>
            <a:endParaRPr lang="tr-TR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/>
              <a:t>Figürines From Çatalhöyük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1D3628-9EE6-4B28-809E-BFC2C63DD951}" type="slidenum">
              <a:rPr lang="tr-TR" smtClean="0"/>
              <a:pPr eaLnBrk="1" hangingPunct="1"/>
              <a:t>7</a:t>
            </a:fld>
            <a:endParaRPr lang="tr-TR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b="1"/>
              <a:t>FİKİRTEPE POTTERY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0D706FB-8F87-4200-BBD9-1C0549E46A22}" type="slidenum">
              <a:rPr lang="tr-TR" smtClean="0"/>
              <a:pPr eaLnBrk="1" hangingPunct="1"/>
              <a:t>8</a:t>
            </a:fld>
            <a:endParaRPr lang="tr-TR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/>
              <a:t>Vessels From Hacılar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F84F3E9-63AF-4A44-90DB-5FF7FE938748}" type="slidenum">
              <a:rPr lang="tr-TR" smtClean="0"/>
              <a:pPr eaLnBrk="1" hangingPunct="1"/>
              <a:t>13</a:t>
            </a:fld>
            <a:endParaRPr lang="tr-TR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/>
              <a:t>halil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DFD3F8-BA0A-42C9-88D9-556C3B955439}" type="slidenum">
              <a:rPr lang="tr-TR" smtClean="0"/>
              <a:pPr eaLnBrk="1" hangingPunct="1"/>
              <a:t>27</a:t>
            </a:fld>
            <a:endParaRPr lang="tr-TR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/>
              <a:t>                    golden earring</a:t>
            </a:r>
          </a:p>
          <a:p>
            <a:pPr eaLnBrk="1" hangingPunct="1"/>
            <a:r>
              <a:rPr lang="tr-TR"/>
              <a:t> Lion Headeed golden earring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72574-AE79-4FF8-8ADC-7B729743444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573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8AA52-6584-4565-95ED-8D32426141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101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804D3-9F3D-4E20-9962-1125769AA0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903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A7EE4BFF-4B99-4997-99E0-D79B9639B1CA}" type="datetimeFigureOut">
              <a:rPr lang="tr-TR" smtClean="0"/>
              <a:pPr/>
              <a:t>17.03.2020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470025"/>
          </a:xfrm>
        </p:spPr>
        <p:txBody>
          <a:bodyPr/>
          <a:lstStyle/>
          <a:p>
            <a:r>
              <a:rPr lang="tr-TR" sz="5000" dirty="0"/>
              <a:t>Anadolu </a:t>
            </a:r>
            <a:r>
              <a:rPr lang="tr-TR" sz="5000" dirty="0" err="1"/>
              <a:t>medenİyetlerİ</a:t>
            </a:r>
            <a:r>
              <a:rPr lang="tr-TR" sz="5000" dirty="0"/>
              <a:t> </a:t>
            </a:r>
            <a:r>
              <a:rPr lang="tr-TR" sz="5000" dirty="0" err="1"/>
              <a:t>müzesİ</a:t>
            </a:r>
            <a:endParaRPr lang="tr-TR" sz="5000" dirty="0"/>
          </a:p>
        </p:txBody>
      </p:sp>
      <p:pic>
        <p:nvPicPr>
          <p:cNvPr id="4" name="Picture 2" descr="müze logo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880" y="836712"/>
            <a:ext cx="20574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2483768" y="55172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chemeClr val="tx1"/>
                </a:solidFill>
              </a:rPr>
              <a:t>Kaynak: </a:t>
            </a:r>
          </a:p>
          <a:p>
            <a:pPr algn="ctr"/>
            <a:r>
              <a:rPr lang="tr-TR" b="1">
                <a:solidFill>
                  <a:schemeClr val="tx1"/>
                </a:solidFill>
              </a:rPr>
              <a:t>Halil </a:t>
            </a:r>
            <a:r>
              <a:rPr lang="tr-TR" b="1" dirty="0">
                <a:solidFill>
                  <a:schemeClr val="tx1"/>
                </a:solidFill>
              </a:rPr>
              <a:t>DEMİRDELEN </a:t>
            </a:r>
          </a:p>
          <a:p>
            <a:pPr algn="ctr"/>
            <a:r>
              <a:rPr lang="tr-TR" b="1" dirty="0">
                <a:solidFill>
                  <a:schemeClr val="tx1"/>
                </a:solidFill>
              </a:rPr>
              <a:t>Arkeolog,</a:t>
            </a:r>
            <a:r>
              <a:rPr lang="tr-TR" b="1" baseline="0" dirty="0">
                <a:solidFill>
                  <a:schemeClr val="tx1"/>
                </a:solidFill>
              </a:rPr>
              <a:t> Müze Eğitimcisi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79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bakır asa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5"/>
          <a:stretch>
            <a:fillRect/>
          </a:stretch>
        </p:blipFill>
        <p:spPr>
          <a:xfrm>
            <a:off x="34925" y="1125538"/>
            <a:ext cx="9074150" cy="3338512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08175" y="4941888"/>
            <a:ext cx="56991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 sz="2400" dirty="0"/>
              <a:t>Asa </a:t>
            </a:r>
            <a:r>
              <a:rPr lang="tr-TR" sz="2400" dirty="0" err="1"/>
              <a:t>başı,Bakır</a:t>
            </a:r>
            <a:r>
              <a:rPr lang="tr-TR" sz="2400" dirty="0"/>
              <a:t> -  </a:t>
            </a:r>
            <a:r>
              <a:rPr lang="tr-TR" sz="2400" dirty="0" err="1"/>
              <a:t>Canhasan</a:t>
            </a:r>
            <a:r>
              <a:rPr lang="tr-TR" sz="2400" dirty="0"/>
              <a:t> - KARAMAN</a:t>
            </a: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340100" y="280988"/>
            <a:ext cx="250507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b="1">
                <a:solidFill>
                  <a:srgbClr val="FFFF00"/>
                </a:solidFill>
              </a:rPr>
              <a:t>KALKOLİTİK DÖNEM</a:t>
            </a:r>
          </a:p>
          <a:p>
            <a:pPr eaLnBrk="1" hangingPunct="1"/>
            <a:r>
              <a:rPr lang="tr-TR" b="1">
                <a:solidFill>
                  <a:srgbClr val="FFFF00"/>
                </a:solidFill>
              </a:rPr>
              <a:t>M.Ö.4500 - 3000</a:t>
            </a:r>
          </a:p>
        </p:txBody>
      </p:sp>
    </p:spTree>
    <p:extLst>
      <p:ext uri="{BB962C8B-B14F-4D97-AF65-F5344CB8AC3E}">
        <p14:creationId xmlns:p14="http://schemas.microsoft.com/office/powerpoint/2010/main" val="1920221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öğütme taşı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" b="3487"/>
          <a:stretch>
            <a:fillRect/>
          </a:stretch>
        </p:blipFill>
        <p:spPr>
          <a:xfrm>
            <a:off x="468313" y="476250"/>
            <a:ext cx="8280400" cy="583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281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kalkoli kap 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9"/>
          <a:stretch>
            <a:fillRect/>
          </a:stretch>
        </p:blipFill>
        <p:spPr>
          <a:xfrm>
            <a:off x="611188" y="404813"/>
            <a:ext cx="3338512" cy="6049962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1" name="Picture 3" descr="kalkolitik kap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2200" y="1196975"/>
            <a:ext cx="3773488" cy="4525963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840413" y="5969000"/>
            <a:ext cx="19716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 dirty="0"/>
              <a:t>Hacılar-BURDUR</a:t>
            </a:r>
          </a:p>
        </p:txBody>
      </p:sp>
    </p:spTree>
    <p:extLst>
      <p:ext uri="{BB962C8B-B14F-4D97-AF65-F5344CB8AC3E}">
        <p14:creationId xmlns:p14="http://schemas.microsoft.com/office/powerpoint/2010/main" val="1703805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ühür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bright="6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3"/>
          <a:stretch>
            <a:fillRect/>
          </a:stretch>
        </p:blipFill>
        <p:spPr>
          <a:xfrm>
            <a:off x="323850" y="620713"/>
            <a:ext cx="8569325" cy="2376487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5" name="Picture 3" descr="mühür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8" b="9448"/>
          <a:stretch>
            <a:fillRect/>
          </a:stretch>
        </p:blipFill>
        <p:spPr>
          <a:xfrm>
            <a:off x="1476375" y="3644900"/>
            <a:ext cx="6480175" cy="1944688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719263" y="6092825"/>
            <a:ext cx="6021387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2400" dirty="0" err="1"/>
              <a:t>Domuztepe</a:t>
            </a:r>
            <a:r>
              <a:rPr lang="tr-TR" sz="2400" dirty="0"/>
              <a:t> Höyüğü - KAHRAMANMARAŞ</a:t>
            </a:r>
          </a:p>
        </p:txBody>
      </p:sp>
    </p:spTree>
    <p:extLst>
      <p:ext uri="{BB962C8B-B14F-4D97-AF65-F5344CB8AC3E}">
        <p14:creationId xmlns:p14="http://schemas.microsoft.com/office/powerpoint/2010/main" val="179802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ronz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333375"/>
            <a:ext cx="3241675" cy="6121400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5" name="Picture 3" descr="08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bright="1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32563" y="3068638"/>
            <a:ext cx="2287587" cy="2808287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4211638" y="5910263"/>
            <a:ext cx="4278312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 sz="2400" dirty="0"/>
              <a:t>Bronz ve Gümüş Heykelcikler </a:t>
            </a:r>
          </a:p>
          <a:p>
            <a:pPr algn="l" eaLnBrk="1" hangingPunct="1"/>
            <a:r>
              <a:rPr lang="tr-TR" sz="2400" dirty="0"/>
              <a:t>     Alacahöyük-ÇORUM</a:t>
            </a:r>
          </a:p>
        </p:txBody>
      </p:sp>
      <p:pic>
        <p:nvPicPr>
          <p:cNvPr id="28677" name="Picture 5" descr="084"/>
          <p:cNvPicPr>
            <a:picLocks noChangeAspect="1" noChangeArrowheads="1"/>
          </p:cNvPicPr>
          <p:nvPr/>
        </p:nvPicPr>
        <p:blipFill>
          <a:blip r:embed="rId4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33375"/>
            <a:ext cx="2082800" cy="2797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347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08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67"/>
          <a:stretch>
            <a:fillRect/>
          </a:stretch>
        </p:blipFill>
        <p:spPr>
          <a:xfrm>
            <a:off x="468313" y="1052513"/>
            <a:ext cx="3943350" cy="4321175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699" name="Picture 3" descr="08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6"/>
          <a:stretch>
            <a:fillRect/>
          </a:stretch>
        </p:blipFill>
        <p:spPr>
          <a:xfrm>
            <a:off x="5435600" y="3644900"/>
            <a:ext cx="2871788" cy="2997200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07950" y="5861050"/>
            <a:ext cx="48037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 dirty="0"/>
              <a:t>  Törensel Semboller ,  Alacahöyük - ÇORUM</a:t>
            </a:r>
          </a:p>
        </p:txBody>
      </p:sp>
      <p:pic>
        <p:nvPicPr>
          <p:cNvPr id="29701" name="Picture 5" descr="090"/>
          <p:cNvPicPr>
            <a:picLocks noChangeAspect="1" noChangeArrowheads="1"/>
          </p:cNvPicPr>
          <p:nvPr/>
        </p:nvPicPr>
        <p:blipFill>
          <a:blip r:embed="rId4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8913"/>
            <a:ext cx="2908300" cy="299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408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09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900" y="549275"/>
            <a:ext cx="1908175" cy="223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3" descr="09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263" y="3357563"/>
            <a:ext cx="4537075" cy="1800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 descr="09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4438" y="549275"/>
            <a:ext cx="1871662" cy="223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5" name="Picture 5" descr="099"/>
          <p:cNvPicPr>
            <a:picLocks noChangeAspect="1" noChangeArrowheads="1"/>
          </p:cNvPicPr>
          <p:nvPr/>
        </p:nvPicPr>
        <p:blipFill>
          <a:blip r:embed="rId5" cstate="print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661025"/>
            <a:ext cx="45370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098"/>
          <p:cNvPicPr>
            <a:picLocks noChangeAspect="1" noChangeArrowheads="1"/>
          </p:cNvPicPr>
          <p:nvPr/>
        </p:nvPicPr>
        <p:blipFill>
          <a:blip r:embed="rId6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860800"/>
            <a:ext cx="3384550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7" descr="101"/>
          <p:cNvPicPr>
            <a:picLocks noChangeAspect="1" noChangeArrowheads="1"/>
          </p:cNvPicPr>
          <p:nvPr/>
        </p:nvPicPr>
        <p:blipFill>
          <a:blip r:embed="rId7" cstate="print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9"/>
          <a:stretch>
            <a:fillRect/>
          </a:stretch>
        </p:blipFill>
        <p:spPr bwMode="auto">
          <a:xfrm>
            <a:off x="7019925" y="620713"/>
            <a:ext cx="19748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8" descr="100"/>
          <p:cNvPicPr>
            <a:picLocks noChangeAspect="1" noChangeArrowheads="1"/>
          </p:cNvPicPr>
          <p:nvPr/>
        </p:nvPicPr>
        <p:blipFill>
          <a:blip r:embed="rId8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549275"/>
            <a:ext cx="1944688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2365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atti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42863"/>
            <a:ext cx="9144000" cy="69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472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1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476250"/>
            <a:ext cx="3978275" cy="5473700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1" name="Picture 3" descr="10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561975"/>
            <a:ext cx="3438525" cy="2435225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2" name="Picture 4" descr="10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3475038"/>
            <a:ext cx="3538538" cy="2474912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5693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oroztepe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" r="1555"/>
          <a:stretch>
            <a:fillRect/>
          </a:stretch>
        </p:blipFill>
        <p:spPr>
          <a:xfrm>
            <a:off x="827088" y="188913"/>
            <a:ext cx="4608512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5940425" y="3068638"/>
            <a:ext cx="296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/>
              <a:t>Horoztepe</a:t>
            </a:r>
            <a:r>
              <a:rPr lang="tr-TR" sz="2400" dirty="0"/>
              <a:t> - TOKAT</a:t>
            </a:r>
          </a:p>
        </p:txBody>
      </p:sp>
    </p:spTree>
    <p:extLst>
      <p:ext uri="{BB962C8B-B14F-4D97-AF65-F5344CB8AC3E}">
        <p14:creationId xmlns:p14="http://schemas.microsoft.com/office/powerpoint/2010/main" val="286128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01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50" y="1340768"/>
            <a:ext cx="4837199" cy="4392488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4" descr="01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425" y="303213"/>
            <a:ext cx="2935288" cy="2333625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5" descr="02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86" t="17336" r="1486" b="7648"/>
          <a:stretch>
            <a:fillRect/>
          </a:stretch>
        </p:blipFill>
        <p:spPr>
          <a:xfrm>
            <a:off x="6011863" y="2906713"/>
            <a:ext cx="2670175" cy="3344862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2189163" y="6005513"/>
            <a:ext cx="1165704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tr-TR" b="1" dirty="0"/>
              <a:t>El Baltaları</a:t>
            </a: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7451725" y="6365875"/>
            <a:ext cx="9048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tr-TR" b="1"/>
              <a:t>Aletler</a:t>
            </a:r>
          </a:p>
        </p:txBody>
      </p:sp>
      <p:sp>
        <p:nvSpPr>
          <p:cNvPr id="8199" name="Rectangle 8"/>
          <p:cNvSpPr>
            <a:spLocks noChangeArrowheads="1"/>
          </p:cNvSpPr>
          <p:nvPr/>
        </p:nvSpPr>
        <p:spPr bwMode="auto">
          <a:xfrm>
            <a:off x="1187450" y="404813"/>
            <a:ext cx="403225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tr-TR" sz="2000" b="1" dirty="0">
                <a:solidFill>
                  <a:srgbClr val="FFFF00"/>
                </a:solidFill>
              </a:rPr>
              <a:t>YONTMA TAŞ DÖNEMİ</a:t>
            </a:r>
          </a:p>
          <a:p>
            <a:pPr algn="l"/>
            <a:r>
              <a:rPr lang="tr-TR" sz="2000" b="1" dirty="0">
                <a:solidFill>
                  <a:srgbClr val="FFFF00"/>
                </a:solidFill>
              </a:rPr>
              <a:t>M.Ö.10.000  - 7.000</a:t>
            </a:r>
          </a:p>
        </p:txBody>
      </p:sp>
    </p:spTree>
    <p:extLst>
      <p:ext uri="{BB962C8B-B14F-4D97-AF65-F5344CB8AC3E}">
        <p14:creationId xmlns:p14="http://schemas.microsoft.com/office/powerpoint/2010/main" val="217359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idol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188913"/>
            <a:ext cx="8929688" cy="590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979613" y="6356350"/>
            <a:ext cx="5351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 sz="2400">
                <a:solidFill>
                  <a:schemeClr val="bg1"/>
                </a:solidFill>
              </a:rPr>
              <a:t>Idoller, Alabaster , Kültepe - KAYSERİ</a:t>
            </a:r>
          </a:p>
        </p:txBody>
      </p:sp>
    </p:spTree>
    <p:extLst>
      <p:ext uri="{BB962C8B-B14F-4D97-AF65-F5344CB8AC3E}">
        <p14:creationId xmlns:p14="http://schemas.microsoft.com/office/powerpoint/2010/main" val="4116917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132" name="Picture 4" descr="alacahöyük kadın"/>
          <p:cNvPicPr>
            <a:picLocks noChangeAspect="1" noChangeArrowheads="1"/>
          </p:cNvPicPr>
          <p:nvPr/>
        </p:nvPicPr>
        <p:blipFill>
          <a:blip r:embed="rId2" cstate="print">
            <a:lum bright="3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04813"/>
            <a:ext cx="2476500" cy="5832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1" name="Picture 5" descr="97"/>
          <p:cNvPicPr>
            <a:picLocks noChangeAspect="1" noChangeArrowheads="1"/>
          </p:cNvPicPr>
          <p:nvPr/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404813"/>
            <a:ext cx="3197225" cy="59372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713" y="2027238"/>
            <a:ext cx="1944687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3" name="Dikdörtgen 1"/>
          <p:cNvSpPr>
            <a:spLocks noChangeArrowheads="1"/>
          </p:cNvSpPr>
          <p:nvPr/>
        </p:nvSpPr>
        <p:spPr bwMode="auto">
          <a:xfrm>
            <a:off x="4435475" y="1125538"/>
            <a:ext cx="9286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 İdol’ler</a:t>
            </a:r>
          </a:p>
        </p:txBody>
      </p:sp>
    </p:spTree>
    <p:extLst>
      <p:ext uri="{BB962C8B-B14F-4D97-AF65-F5344CB8AC3E}">
        <p14:creationId xmlns:p14="http://schemas.microsoft.com/office/powerpoint/2010/main" val="155813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60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60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6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19" name="Picture 3" descr="hayalleriminin kadını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7475"/>
            <a:ext cx="2044700" cy="25193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9622" name="Picture 6" descr="13"/>
          <p:cNvPicPr>
            <a:picLocks noChangeAspect="1" noChangeArrowheads="1"/>
          </p:cNvPicPr>
          <p:nvPr/>
        </p:nvPicPr>
        <p:blipFill>
          <a:blip r:embed="rId3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3214688"/>
            <a:ext cx="1782763" cy="35274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6" name="Picture 8" descr="2"/>
          <p:cNvPicPr>
            <a:picLocks noChangeAspect="1" noChangeArrowheads="1"/>
          </p:cNvPicPr>
          <p:nvPr/>
        </p:nvPicPr>
        <p:blipFill>
          <a:blip r:embed="rId4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3141663"/>
            <a:ext cx="2054225" cy="360045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7" name="Picture 9" descr="303"/>
          <p:cNvPicPr>
            <a:picLocks noChangeAspect="1" noChangeArrowheads="1"/>
          </p:cNvPicPr>
          <p:nvPr/>
        </p:nvPicPr>
        <p:blipFill>
          <a:blip r:embed="rId5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789363"/>
            <a:ext cx="2016125" cy="283686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t="1927" r="3596" b="3058"/>
          <a:stretch>
            <a:fillRect/>
          </a:stretch>
        </p:blipFill>
        <p:spPr bwMode="auto">
          <a:xfrm>
            <a:off x="4427538" y="188913"/>
            <a:ext cx="2035175" cy="28067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9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88913"/>
            <a:ext cx="1066800" cy="33464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0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09538"/>
            <a:ext cx="1849437" cy="27114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6438938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9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260350"/>
          <a:ext cx="91440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mage" r:id="rId3" imgW="7609756" imgH="1792228" progId="">
                  <p:embed/>
                </p:oleObj>
              </mc:Choice>
              <mc:Fallback>
                <p:oleObj name="Image" r:id="rId3" imgW="7609756" imgH="1792228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5669" r="1962" b="7008"/>
                      <a:stretch>
                        <a:fillRect/>
                      </a:stretch>
                    </p:blipFill>
                    <p:spPr bwMode="auto">
                      <a:xfrm>
                        <a:off x="0" y="260350"/>
                        <a:ext cx="9144000" cy="19177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70C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07" name="Picture 4" descr="kültepe tablet"/>
          <p:cNvPicPr>
            <a:picLocks noChangeAspect="1" noChangeArrowheads="1"/>
          </p:cNvPicPr>
          <p:nvPr/>
        </p:nvPicPr>
        <p:blipFill>
          <a:blip r:embed="rId5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3098800" cy="436403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5" descr="silindir mühür"/>
          <p:cNvPicPr>
            <a:picLocks noChangeAspect="1" noChangeArrowheads="1"/>
          </p:cNvPicPr>
          <p:nvPr/>
        </p:nvPicPr>
        <p:blipFill>
          <a:blip r:embed="rId6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997200"/>
            <a:ext cx="4716463" cy="225901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9" name="Rectangle 6"/>
          <p:cNvSpPr>
            <a:spLocks noChangeArrowheads="1"/>
          </p:cNvSpPr>
          <p:nvPr/>
        </p:nvSpPr>
        <p:spPr bwMode="auto">
          <a:xfrm>
            <a:off x="231775" y="5373688"/>
            <a:ext cx="158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FF00"/>
                </a:solidFill>
              </a:rPr>
              <a:t>Silindir Mühür</a:t>
            </a:r>
          </a:p>
        </p:txBody>
      </p:sp>
      <p:sp>
        <p:nvSpPr>
          <p:cNvPr id="47110" name="Text Box 7"/>
          <p:cNvSpPr txBox="1">
            <a:spLocks noChangeArrowheads="1"/>
          </p:cNvSpPr>
          <p:nvPr/>
        </p:nvSpPr>
        <p:spPr bwMode="auto">
          <a:xfrm>
            <a:off x="3708400" y="6329363"/>
            <a:ext cx="189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>
                <a:solidFill>
                  <a:srgbClr val="FFFF00"/>
                </a:solidFill>
              </a:rPr>
              <a:t>Çivi Yazılı Tablet</a:t>
            </a:r>
          </a:p>
        </p:txBody>
      </p:sp>
    </p:spTree>
    <p:extLst>
      <p:ext uri="{BB962C8B-B14F-4D97-AF65-F5344CB8AC3E}">
        <p14:creationId xmlns:p14="http://schemas.microsoft.com/office/powerpoint/2010/main" val="173735432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inandık"/>
          <p:cNvPicPr>
            <a:picLocks noChangeAspect="1" noChangeArrowheads="1"/>
          </p:cNvPicPr>
          <p:nvPr/>
        </p:nvPicPr>
        <p:blipFill>
          <a:blip r:embed="rId2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60463"/>
            <a:ext cx="3021013" cy="46069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6" descr="231"/>
          <p:cNvPicPr>
            <a:picLocks noChangeAspect="1" noChangeArrowheads="1"/>
          </p:cNvPicPr>
          <p:nvPr/>
        </p:nvPicPr>
        <p:blipFill>
          <a:blip r:embed="rId3" cstate="print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" t="11021" r="1427" b="6281"/>
          <a:stretch>
            <a:fillRect/>
          </a:stretch>
        </p:blipFill>
        <p:spPr bwMode="auto">
          <a:xfrm>
            <a:off x="4211638" y="2420938"/>
            <a:ext cx="4681537" cy="20859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266247"/>
      </p:ext>
    </p:extLst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Aslan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88913"/>
            <a:ext cx="4103688" cy="2624137"/>
          </a:xfrm>
          <a:prstGeom prst="rect">
            <a:avLst/>
          </a:prstGeom>
          <a:ln w="76200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8" name="Picture 4" descr="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bright="12000" contrast="6000"/>
          </a:blip>
          <a:srcRect r="2364"/>
          <a:stretch>
            <a:fillRect/>
          </a:stretch>
        </p:blipFill>
        <p:spPr>
          <a:xfrm>
            <a:off x="395288" y="3716338"/>
            <a:ext cx="3889375" cy="2784475"/>
          </a:xfrm>
          <a:prstGeom prst="rect">
            <a:avLst/>
          </a:prstGeom>
          <a:ln w="76200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30" name="Picture 6" descr="4"/>
          <p:cNvPicPr>
            <a:picLocks noChangeAspect="1" noChangeArrowheads="1"/>
          </p:cNvPicPr>
          <p:nvPr/>
        </p:nvPicPr>
        <p:blipFill>
          <a:blip r:embed="rId4" cstate="print">
            <a:lum bright="6000" contrast="6000"/>
          </a:blip>
          <a:srcRect t="2646" r="2580"/>
          <a:stretch>
            <a:fillRect/>
          </a:stretch>
        </p:blipFill>
        <p:spPr bwMode="auto">
          <a:xfrm>
            <a:off x="4859338" y="692150"/>
            <a:ext cx="3784600" cy="5473700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8140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2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077913"/>
            <a:ext cx="7850187" cy="4806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sng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464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aslan başlı küpe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241300"/>
            <a:ext cx="3527425" cy="202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sng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3" name="Picture 3" descr="sandal biçimli küpe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420938"/>
            <a:ext cx="4321175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sng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4" name="Picture 6" descr="Bilezik"/>
          <p:cNvPicPr>
            <a:picLocks noChangeAspect="1" noChangeArrowheads="1"/>
          </p:cNvPicPr>
          <p:nvPr/>
        </p:nvPicPr>
        <p:blipFill>
          <a:blip r:embed="rId5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8925"/>
            <a:ext cx="3960813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7" descr="iğne"/>
          <p:cNvPicPr>
            <a:picLocks noChangeAspect="1" noChangeArrowheads="1"/>
          </p:cNvPicPr>
          <p:nvPr/>
        </p:nvPicPr>
        <p:blipFill>
          <a:blip r:embed="rId6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581525"/>
            <a:ext cx="2736850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8" descr="Takı 3"/>
          <p:cNvPicPr>
            <a:picLocks noChangeAspect="1" noChangeArrowheads="1"/>
          </p:cNvPicPr>
          <p:nvPr/>
        </p:nvPicPr>
        <p:blipFill>
          <a:blip r:embed="rId7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933825"/>
            <a:ext cx="38893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481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27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2780928"/>
            <a:ext cx="3198812" cy="3673475"/>
          </a:xfrm>
          <a:noFill/>
          <a:ln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491" name="Picture 3" descr="28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104" y="2852936"/>
            <a:ext cx="3070225" cy="3673475"/>
          </a:xfrm>
          <a:noFill/>
          <a:ln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492" name="Picture 4" descr="1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lum bright="-6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203200"/>
            <a:ext cx="6048375" cy="2433638"/>
          </a:xfrm>
          <a:noFill/>
          <a:ln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4355976" y="3663950"/>
            <a:ext cx="9557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2400" dirty="0" err="1"/>
              <a:t>Situla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5801075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f2"/>
          <p:cNvPicPr>
            <a:picLocks noChangeAspect="1" noChangeArrowheads="1"/>
          </p:cNvPicPr>
          <p:nvPr/>
        </p:nvPicPr>
        <p:blipFill>
          <a:blip r:embed="rId2" cstate="print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651125" cy="3311525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5" name="Picture 3" descr="f1"/>
          <p:cNvPicPr>
            <a:picLocks noChangeAspect="1" noChangeArrowheads="1"/>
          </p:cNvPicPr>
          <p:nvPr/>
        </p:nvPicPr>
        <p:blipFill>
          <a:blip r:embed="rId3" cstate="print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663" y="2058988"/>
            <a:ext cx="2703512" cy="3817937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6" name="Picture 4" descr="281"/>
          <p:cNvPicPr>
            <a:picLocks noChangeAspect="1" noChangeArrowheads="1"/>
          </p:cNvPicPr>
          <p:nvPr/>
        </p:nvPicPr>
        <p:blipFill>
          <a:blip r:embed="rId4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44503"/>
            <a:ext cx="3024584" cy="302458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7" name="Picture 5" descr="282"/>
          <p:cNvPicPr>
            <a:picLocks noChangeAspect="1" noChangeArrowheads="1"/>
          </p:cNvPicPr>
          <p:nvPr/>
        </p:nvPicPr>
        <p:blipFill>
          <a:blip r:embed="rId5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45024"/>
            <a:ext cx="2016051" cy="21602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54375" y="776288"/>
            <a:ext cx="2541588" cy="2327275"/>
          </a:xfrm>
          <a:prstGeom prst="rect">
            <a:avLst/>
          </a:prstGeom>
          <a:solidFill>
            <a:srgbClr val="CCFFFF"/>
          </a:solidFill>
          <a:ln w="3175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33570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02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692696"/>
            <a:ext cx="7807761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108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1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/>
          <a:stretch>
            <a:fillRect/>
          </a:stretch>
        </p:blipFill>
        <p:spPr bwMode="auto">
          <a:xfrm>
            <a:off x="647700" y="188913"/>
            <a:ext cx="4284663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3" descr="1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50557D"/>
              </a:clrFrom>
              <a:clrTo>
                <a:srgbClr val="50557D">
                  <a:alpha val="0"/>
                </a:srgbClr>
              </a:clrTo>
            </a:clrChange>
            <a:lum bright="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00" y="1123950"/>
            <a:ext cx="385445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4" descr="1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 bright="54000" contras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213100"/>
            <a:ext cx="3527425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589417"/>
      </p:ext>
    </p:extLst>
  </p:cSld>
  <p:clrMapOvr>
    <a:masterClrMapping/>
  </p:clrMapOvr>
  <p:transition>
    <p:pull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19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2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8" t="11372" b="10344"/>
          <a:stretch>
            <a:fillRect/>
          </a:stretch>
        </p:blipFill>
        <p:spPr>
          <a:xfrm>
            <a:off x="971600" y="188640"/>
            <a:ext cx="6911975" cy="612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7587" name="Picture 3" descr="26"/>
          <p:cNvPicPr>
            <a:picLocks noChangeAspect="1" noChangeArrowheads="1"/>
          </p:cNvPicPr>
          <p:nvPr/>
        </p:nvPicPr>
        <p:blipFill>
          <a:blip r:embed="rId3" cstate="print">
            <a:lum bright="18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549275"/>
            <a:ext cx="1316037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6" descr="25"/>
          <p:cNvPicPr>
            <a:picLocks noChangeAspect="1" noChangeArrowheads="1"/>
          </p:cNvPicPr>
          <p:nvPr/>
        </p:nvPicPr>
        <p:blipFill>
          <a:blip r:embed="rId4" cstate="print">
            <a:lum bright="2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836613"/>
            <a:ext cx="1441450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654279"/>
      </p:ext>
    </p:extLst>
  </p:cSld>
  <p:clrMapOvr>
    <a:masterClrMapping/>
  </p:clrMapOvr>
  <p:transition>
    <p:pull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18"/>
          <p:cNvPicPr>
            <a:picLocks noChangeAspect="1" noChangeArrowheads="1"/>
          </p:cNvPicPr>
          <p:nvPr/>
        </p:nvPicPr>
        <p:blipFill>
          <a:blip r:embed="rId2" cstate="print">
            <a:lum bright="32000" contrast="48000"/>
          </a:blip>
          <a:srcRect t="1163" r="1392"/>
          <a:stretch>
            <a:fillRect/>
          </a:stretch>
        </p:blipFill>
        <p:spPr bwMode="auto">
          <a:xfrm>
            <a:off x="899592" y="692696"/>
            <a:ext cx="7344816" cy="5544616"/>
          </a:xfrm>
          <a:prstGeom prst="rect">
            <a:avLst/>
          </a:prstGeom>
          <a:noFill/>
          <a:ln w="9525">
            <a:solidFill>
              <a:schemeClr val="accent1">
                <a:lumMod val="9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455196"/>
      </p:ext>
    </p:extLst>
  </p:cSld>
  <p:clrMapOvr>
    <a:masterClrMapping/>
  </p:clrMapOvr>
  <p:transition>
    <p:pull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lenger"/>
          <p:cNvPicPr>
            <a:picLocks noChangeAspect="1" noChangeArrowheads="1"/>
          </p:cNvPicPr>
          <p:nvPr/>
        </p:nvPicPr>
        <p:blipFill>
          <a:blip r:embed="rId2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447675"/>
            <a:ext cx="3417888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3" name="Picture 3" descr="lenger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3284538"/>
            <a:ext cx="4013200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4" descr="kase"/>
          <p:cNvPicPr>
            <a:picLocks noChangeAspect="1" noChangeArrowheads="1"/>
          </p:cNvPicPr>
          <p:nvPr/>
        </p:nvPicPr>
        <p:blipFill>
          <a:blip r:embed="rId4" cstate="print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3" t="14833" r="14558" b="35954"/>
          <a:stretch>
            <a:fillRect/>
          </a:stretch>
        </p:blipFill>
        <p:spPr bwMode="auto">
          <a:xfrm>
            <a:off x="6337300" y="447675"/>
            <a:ext cx="2843213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5919788" y="5969000"/>
            <a:ext cx="236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>
                <a:solidFill>
                  <a:schemeClr val="bg1"/>
                </a:solidFill>
              </a:rPr>
              <a:t>Seramikler– 13.yüzyıl</a:t>
            </a:r>
          </a:p>
        </p:txBody>
      </p:sp>
      <p:pic>
        <p:nvPicPr>
          <p:cNvPr id="92166" name="Picture 6" descr="12"/>
          <p:cNvPicPr>
            <a:picLocks noChangeAspect="1" noChangeArrowheads="1"/>
          </p:cNvPicPr>
          <p:nvPr/>
        </p:nvPicPr>
        <p:blipFill>
          <a:blip r:embed="rId5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447675"/>
            <a:ext cx="24003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7" name="Picture 7" descr="selçuklu duvar çinisi"/>
          <p:cNvPicPr>
            <a:picLocks noChangeAspect="1" noChangeArrowheads="1"/>
          </p:cNvPicPr>
          <p:nvPr/>
        </p:nvPicPr>
        <p:blipFill>
          <a:blip r:embed="rId6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025" y="4149725"/>
            <a:ext cx="2192338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8" name="Text Box 8"/>
          <p:cNvSpPr txBox="1">
            <a:spLocks noChangeArrowheads="1"/>
          </p:cNvSpPr>
          <p:nvPr/>
        </p:nvSpPr>
        <p:spPr bwMode="auto">
          <a:xfrm>
            <a:off x="466725" y="4076700"/>
            <a:ext cx="1873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>
                <a:solidFill>
                  <a:schemeClr val="bg1"/>
                </a:solidFill>
              </a:rPr>
              <a:t>Çiniler-13.yüzyıl.</a:t>
            </a:r>
          </a:p>
        </p:txBody>
      </p:sp>
    </p:spTree>
    <p:extLst>
      <p:ext uri="{BB962C8B-B14F-4D97-AF65-F5344CB8AC3E}">
        <p14:creationId xmlns:p14="http://schemas.microsoft.com/office/powerpoint/2010/main" val="7945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oğa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881438"/>
            <a:ext cx="7669213" cy="2716212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7" name="Picture 3" descr="Fresko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contrast="6000"/>
          </a:blip>
          <a:srcRect b="3178"/>
          <a:stretch>
            <a:fillRect/>
          </a:stretch>
        </p:blipFill>
        <p:spPr>
          <a:xfrm>
            <a:off x="755650" y="330200"/>
            <a:ext cx="7632700" cy="2900363"/>
          </a:xfrm>
          <a:prstGeom prst="rect">
            <a:avLst/>
          </a:prstGeom>
          <a:ln>
            <a:solidFill>
              <a:srgbClr val="FF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533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kybele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163" y="188913"/>
            <a:ext cx="5422900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5364088" y="5589240"/>
            <a:ext cx="334645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 sz="2400" dirty="0" err="1"/>
              <a:t>Anatanrıça</a:t>
            </a:r>
            <a:r>
              <a:rPr lang="tr-TR" sz="2400" dirty="0"/>
              <a:t> Heykelciği </a:t>
            </a:r>
          </a:p>
          <a:p>
            <a:pPr algn="l" eaLnBrk="1" hangingPunct="1"/>
            <a:r>
              <a:rPr lang="tr-TR" sz="2400" dirty="0"/>
              <a:t>Çatalhöyük-KONYA</a:t>
            </a:r>
          </a:p>
        </p:txBody>
      </p:sp>
    </p:spTree>
    <p:extLst>
      <p:ext uri="{BB962C8B-B14F-4D97-AF65-F5344CB8AC3E}">
        <p14:creationId xmlns:p14="http://schemas.microsoft.com/office/powerpoint/2010/main" val="4105522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02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549275"/>
            <a:ext cx="4060825" cy="4968875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971550" y="6021388"/>
            <a:ext cx="2730043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tr-TR" dirty="0" err="1"/>
              <a:t>Figürinler</a:t>
            </a:r>
            <a:r>
              <a:rPr lang="tr-TR" dirty="0"/>
              <a:t>, Çatalhöyük-KONYA</a:t>
            </a:r>
          </a:p>
        </p:txBody>
      </p:sp>
      <p:pic>
        <p:nvPicPr>
          <p:cNvPr id="14340" name="Picture 6" descr="028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1713" y="3714750"/>
            <a:ext cx="2162175" cy="2809875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7" descr="0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333375"/>
            <a:ext cx="2105025" cy="30241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213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eramik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7" r="2458" b="4298"/>
          <a:stretch>
            <a:fillRect/>
          </a:stretch>
        </p:blipFill>
        <p:spPr>
          <a:xfrm>
            <a:off x="684213" y="477838"/>
            <a:ext cx="7921625" cy="26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347913" y="3484563"/>
            <a:ext cx="3827266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/>
              <a:t>Seramik  eserler - </a:t>
            </a:r>
            <a:r>
              <a:rPr lang="tr-TR" b="1" dirty="0" err="1"/>
              <a:t>Fikirtepe</a:t>
            </a:r>
            <a:r>
              <a:rPr lang="tr-TR" b="1" dirty="0"/>
              <a:t>  - İSTANBUL</a:t>
            </a:r>
          </a:p>
        </p:txBody>
      </p:sp>
      <p:pic>
        <p:nvPicPr>
          <p:cNvPr id="15364" name="Picture 4" descr="Seramik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" t="5090"/>
          <a:stretch>
            <a:fillRect/>
          </a:stretch>
        </p:blipFill>
        <p:spPr>
          <a:xfrm>
            <a:off x="827088" y="4129088"/>
            <a:ext cx="7705725" cy="239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778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03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bright="-12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142875"/>
            <a:ext cx="5329238" cy="6454775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3681465" y="6165850"/>
            <a:ext cx="1479444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r-TR" b="1" dirty="0"/>
              <a:t>ÇATALHÖYÜK</a:t>
            </a:r>
          </a:p>
        </p:txBody>
      </p:sp>
    </p:spTree>
    <p:extLst>
      <p:ext uri="{BB962C8B-B14F-4D97-AF65-F5344CB8AC3E}">
        <p14:creationId xmlns:p14="http://schemas.microsoft.com/office/powerpoint/2010/main" val="1751046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bsidyen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t="1181" b="1207"/>
          <a:stretch>
            <a:fillRect/>
          </a:stretch>
        </p:blipFill>
        <p:spPr>
          <a:xfrm>
            <a:off x="179388" y="1125538"/>
            <a:ext cx="2611437" cy="5111750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59" name="Picture 3" descr="Hançer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3331" b="8238"/>
          <a:stretch>
            <a:fillRect/>
          </a:stretch>
        </p:blipFill>
        <p:spPr>
          <a:xfrm>
            <a:off x="2987675" y="2570163"/>
            <a:ext cx="6048375" cy="2154237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797826"/>
      </p:ext>
    </p:extLst>
  </p:cSld>
  <p:clrMapOvr>
    <a:masterClrMapping/>
  </p:clrMapOvr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Ufuk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46</TotalTime>
  <Words>133</Words>
  <Application>Microsoft Office PowerPoint</Application>
  <PresentationFormat>Ekran Gösterisi (4:3)</PresentationFormat>
  <Paragraphs>45</Paragraphs>
  <Slides>33</Slides>
  <Notes>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8" baseType="lpstr">
      <vt:lpstr>Arial</vt:lpstr>
      <vt:lpstr>Arial Narrow</vt:lpstr>
      <vt:lpstr>Calibri</vt:lpstr>
      <vt:lpstr>Ufuk</vt:lpstr>
      <vt:lpstr>Image</vt:lpstr>
      <vt:lpstr>Anadolu medenİyetlerİ müzesİ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Anadolu medenİyetlerİ müzesİ</dc:title>
  <dc:creator>AYSE</dc:creator>
  <cp:lastModifiedBy>Ceren Karadeniz</cp:lastModifiedBy>
  <cp:revision>4</cp:revision>
  <dcterms:created xsi:type="dcterms:W3CDTF">2013-01-24T13:32:14Z</dcterms:created>
  <dcterms:modified xsi:type="dcterms:W3CDTF">2020-03-17T12:19:56Z</dcterms:modified>
</cp:coreProperties>
</file>