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D9CA-3E0F-4CE7-856E-EA9E90D4D54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0809F-D4C7-4850-A2AF-652E8F164B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D9CA-3E0F-4CE7-856E-EA9E90D4D54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0809F-D4C7-4850-A2AF-652E8F164B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D9CA-3E0F-4CE7-856E-EA9E90D4D54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0809F-D4C7-4850-A2AF-652E8F164B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D9CA-3E0F-4CE7-856E-EA9E90D4D54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0809F-D4C7-4850-A2AF-652E8F164B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D9CA-3E0F-4CE7-856E-EA9E90D4D54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0809F-D4C7-4850-A2AF-652E8F164B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D9CA-3E0F-4CE7-856E-EA9E90D4D54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0809F-D4C7-4850-A2AF-652E8F164B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D9CA-3E0F-4CE7-856E-EA9E90D4D54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0809F-D4C7-4850-A2AF-652E8F164B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D9CA-3E0F-4CE7-856E-EA9E90D4D54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0809F-D4C7-4850-A2AF-652E8F164B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D9CA-3E0F-4CE7-856E-EA9E90D4D54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0809F-D4C7-4850-A2AF-652E8F164B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D9CA-3E0F-4CE7-856E-EA9E90D4D54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0809F-D4C7-4850-A2AF-652E8F164B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D9CA-3E0F-4CE7-856E-EA9E90D4D54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0809F-D4C7-4850-A2AF-652E8F164B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4D9CA-3E0F-4CE7-856E-EA9E90D4D54F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0809F-D4C7-4850-A2AF-652E8F164B3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Anadolu Selçuklu Devletinde Kültürel Hayat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tr-TR" sz="4000" dirty="0" smtClean="0"/>
              <a:t>MENÂKIBNÂMELER ve VELAYETNAMELER</a:t>
            </a:r>
          </a:p>
          <a:p>
            <a:pPr>
              <a:buNone/>
            </a:pPr>
            <a:r>
              <a:rPr lang="tr-TR" sz="4000" dirty="0" smtClean="0"/>
              <a:t>1) </a:t>
            </a:r>
            <a:r>
              <a:rPr lang="tr-TR" sz="4000" dirty="0" err="1" smtClean="0"/>
              <a:t>Menakıb</a:t>
            </a:r>
            <a:r>
              <a:rPr lang="tr-TR" sz="4000" dirty="0" smtClean="0"/>
              <a:t>-ı Hünkar Hacı </a:t>
            </a:r>
            <a:r>
              <a:rPr lang="tr-TR" sz="4000" dirty="0" err="1" smtClean="0"/>
              <a:t>Bektaş</a:t>
            </a:r>
            <a:r>
              <a:rPr lang="tr-TR" sz="4000" dirty="0" smtClean="0"/>
              <a:t>-ı Veli</a:t>
            </a:r>
          </a:p>
          <a:p>
            <a:pPr marL="514350" indent="-514350">
              <a:buAutoNum type="arabicParenR" startAt="2"/>
            </a:pPr>
            <a:r>
              <a:rPr lang="tr-TR" sz="4000" dirty="0" err="1" smtClean="0"/>
              <a:t>Makalat</a:t>
            </a:r>
            <a:r>
              <a:rPr lang="tr-TR" sz="4000" dirty="0" smtClean="0"/>
              <a:t>-ı </a:t>
            </a:r>
            <a:r>
              <a:rPr lang="tr-TR" sz="4000" dirty="0" err="1" smtClean="0"/>
              <a:t>Seyyid</a:t>
            </a:r>
            <a:r>
              <a:rPr lang="tr-TR" sz="4000" dirty="0" smtClean="0"/>
              <a:t> Harun</a:t>
            </a:r>
          </a:p>
          <a:p>
            <a:pPr marL="514350" indent="-514350">
              <a:buAutoNum type="arabicParenR" startAt="2"/>
            </a:pPr>
            <a:r>
              <a:rPr lang="tr-TR" sz="4000" dirty="0" smtClean="0"/>
              <a:t>Velayetname-i Koyun Baba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5"/>
            <a:ext cx="8229600" cy="31683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4000" dirty="0" smtClean="0"/>
              <a:t>4) </a:t>
            </a:r>
            <a:r>
              <a:rPr lang="tr-TR" sz="4000" dirty="0" err="1" smtClean="0"/>
              <a:t>Menakıbü’l</a:t>
            </a:r>
            <a:r>
              <a:rPr lang="tr-TR" sz="4000" dirty="0" smtClean="0"/>
              <a:t>-</a:t>
            </a:r>
            <a:r>
              <a:rPr lang="tr-TR" sz="4000" dirty="0" err="1" smtClean="0"/>
              <a:t>Kudisye</a:t>
            </a:r>
            <a:r>
              <a:rPr lang="tr-TR" sz="4000" dirty="0" smtClean="0"/>
              <a:t> ve fi </a:t>
            </a:r>
            <a:r>
              <a:rPr lang="tr-TR" sz="4000" dirty="0" err="1" smtClean="0"/>
              <a:t>Menasibü’l</a:t>
            </a:r>
            <a:r>
              <a:rPr lang="tr-TR" sz="4000" dirty="0" smtClean="0"/>
              <a:t> </a:t>
            </a:r>
            <a:r>
              <a:rPr lang="tr-TR" sz="4000" dirty="0" err="1" smtClean="0"/>
              <a:t>Ünsiye</a:t>
            </a:r>
            <a:endParaRPr lang="tr-TR" sz="4000" dirty="0" smtClean="0"/>
          </a:p>
          <a:p>
            <a:pPr>
              <a:buNone/>
            </a:pPr>
            <a:r>
              <a:rPr lang="tr-TR" sz="4000" dirty="0" smtClean="0"/>
              <a:t>5) </a:t>
            </a:r>
            <a:r>
              <a:rPr lang="tr-TR" sz="4000" dirty="0" err="1" smtClean="0"/>
              <a:t>Menakibü’l</a:t>
            </a:r>
            <a:r>
              <a:rPr lang="tr-TR" sz="4000" dirty="0" smtClean="0"/>
              <a:t>-Arifin</a:t>
            </a:r>
            <a:endParaRPr lang="tr-TR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4000" dirty="0" smtClean="0"/>
              <a:t>6) </a:t>
            </a:r>
            <a:r>
              <a:rPr lang="tr-TR" sz="4000" dirty="0" err="1" smtClean="0"/>
              <a:t>Tezkiretü’l</a:t>
            </a:r>
            <a:r>
              <a:rPr lang="tr-TR" sz="4000" dirty="0" smtClean="0"/>
              <a:t> </a:t>
            </a:r>
            <a:r>
              <a:rPr lang="tr-TR" sz="4000" dirty="0" err="1" smtClean="0"/>
              <a:t>Müttakin</a:t>
            </a:r>
            <a:r>
              <a:rPr lang="tr-TR" sz="4000" dirty="0" smtClean="0"/>
              <a:t> ve </a:t>
            </a:r>
            <a:r>
              <a:rPr lang="tr-TR" sz="4000" dirty="0" err="1" smtClean="0"/>
              <a:t>Tebsiratü’l</a:t>
            </a:r>
            <a:r>
              <a:rPr lang="tr-TR" sz="4000" dirty="0" smtClean="0"/>
              <a:t>-</a:t>
            </a:r>
            <a:r>
              <a:rPr lang="tr-TR" sz="4000" dirty="0" err="1" smtClean="0"/>
              <a:t>Müttakin</a:t>
            </a:r>
            <a:endParaRPr lang="tr-TR" sz="4000" dirty="0" smtClean="0"/>
          </a:p>
          <a:p>
            <a:pPr>
              <a:buNone/>
            </a:pPr>
            <a:r>
              <a:rPr lang="tr-TR" sz="4000" dirty="0" smtClean="0"/>
              <a:t>7) Abdal Musa Velayetnamesi</a:t>
            </a:r>
            <a:endParaRPr lang="tr-TR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4000" dirty="0" smtClean="0"/>
              <a:t>8) Şeyh </a:t>
            </a:r>
            <a:r>
              <a:rPr lang="tr-TR" sz="4000" dirty="0" err="1" smtClean="0"/>
              <a:t>Evhadüddin</a:t>
            </a:r>
            <a:r>
              <a:rPr lang="tr-TR" sz="4000" dirty="0" smtClean="0"/>
              <a:t> </a:t>
            </a:r>
            <a:r>
              <a:rPr lang="tr-TR" sz="4000" dirty="0" err="1" smtClean="0"/>
              <a:t>Hamid</a:t>
            </a:r>
            <a:r>
              <a:rPr lang="tr-TR" sz="4000" dirty="0" smtClean="0"/>
              <a:t> el-</a:t>
            </a:r>
            <a:r>
              <a:rPr lang="tr-TR" sz="4000" dirty="0" err="1" smtClean="0"/>
              <a:t>Kirmani</a:t>
            </a:r>
            <a:r>
              <a:rPr lang="tr-TR" sz="4000" dirty="0" smtClean="0"/>
              <a:t> Menkıbeleri</a:t>
            </a:r>
          </a:p>
          <a:p>
            <a:pPr>
              <a:buNone/>
            </a:pPr>
            <a:r>
              <a:rPr lang="tr-TR" sz="4000" dirty="0" smtClean="0"/>
              <a:t>9) </a:t>
            </a:r>
            <a:r>
              <a:rPr lang="tr-TR" sz="4000" dirty="0" err="1" smtClean="0"/>
              <a:t>Sipehsalar</a:t>
            </a:r>
            <a:r>
              <a:rPr lang="tr-TR" sz="4000" dirty="0" smtClean="0"/>
              <a:t> Risalesi</a:t>
            </a:r>
            <a:endParaRPr lang="tr-TR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ŞECERENAMELER</a:t>
            </a:r>
          </a:p>
          <a:p>
            <a:pPr marL="514350" indent="-514350">
              <a:buAutoNum type="arabicParenR"/>
            </a:pPr>
            <a:r>
              <a:rPr lang="tr-TR" sz="4000" dirty="0" smtClean="0"/>
              <a:t>Ahi </a:t>
            </a:r>
            <a:r>
              <a:rPr lang="tr-TR" sz="4000" dirty="0" err="1" smtClean="0"/>
              <a:t>Carullah</a:t>
            </a:r>
            <a:r>
              <a:rPr lang="tr-TR" sz="4000" dirty="0" smtClean="0"/>
              <a:t> Şecerenamesi</a:t>
            </a:r>
          </a:p>
          <a:p>
            <a:pPr marL="514350" indent="-514350">
              <a:buAutoNum type="arabicParenR"/>
            </a:pPr>
            <a:r>
              <a:rPr lang="tr-TR" sz="4000" dirty="0" smtClean="0"/>
              <a:t>Ahi Sinan Şecerenamesi </a:t>
            </a:r>
            <a:endParaRPr lang="tr-TR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smtClean="0"/>
              <a:t>DESTANLAR</a:t>
            </a:r>
          </a:p>
          <a:p>
            <a:pPr>
              <a:buNone/>
            </a:pPr>
            <a:r>
              <a:rPr lang="tr-TR" sz="4000" dirty="0" smtClean="0"/>
              <a:t>1) Oğuz Kağan Destanı</a:t>
            </a:r>
          </a:p>
          <a:p>
            <a:pPr>
              <a:buNone/>
            </a:pPr>
            <a:r>
              <a:rPr lang="tr-TR" sz="4000" dirty="0" smtClean="0"/>
              <a:t>2) </a:t>
            </a:r>
            <a:r>
              <a:rPr lang="tr-TR" sz="4000" dirty="0" err="1" smtClean="0"/>
              <a:t>Saltukname</a:t>
            </a:r>
            <a:endParaRPr lang="tr-TR" sz="4000" dirty="0" smtClean="0"/>
          </a:p>
          <a:p>
            <a:pPr>
              <a:buNone/>
            </a:pPr>
            <a:r>
              <a:rPr lang="tr-TR" sz="4000" dirty="0" smtClean="0"/>
              <a:t>3) </a:t>
            </a:r>
            <a:r>
              <a:rPr lang="tr-TR" sz="4000" dirty="0" err="1" smtClean="0"/>
              <a:t>Danişmend</a:t>
            </a:r>
            <a:r>
              <a:rPr lang="tr-TR" sz="4000" dirty="0" smtClean="0"/>
              <a:t> Gazi Destanı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/>
              <a:t>4</a:t>
            </a:r>
            <a:r>
              <a:rPr lang="tr-TR" sz="4000" dirty="0" smtClean="0"/>
              <a:t>) Dede Korkut</a:t>
            </a:r>
          </a:p>
          <a:p>
            <a:r>
              <a:rPr lang="tr-TR" sz="4000" dirty="0" smtClean="0"/>
              <a:t>5) </a:t>
            </a:r>
            <a:r>
              <a:rPr lang="tr-TR" sz="4000" dirty="0" err="1" smtClean="0"/>
              <a:t>Mahzenü’l</a:t>
            </a:r>
            <a:r>
              <a:rPr lang="tr-TR" sz="4000" dirty="0" smtClean="0"/>
              <a:t> Esrar</a:t>
            </a:r>
            <a:endParaRPr lang="tr-TR" sz="40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82</Words>
  <Application>Microsoft Office PowerPoint</Application>
  <PresentationFormat>Ekran Gösterisi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Anadolu Selçuklu Devletinde Kültürel Hayat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Anadolu Selçuklu Devletinde Kültürel Hayat</dc:title>
  <dc:creator>admin</dc:creator>
  <cp:lastModifiedBy>admin</cp:lastModifiedBy>
  <cp:revision>2</cp:revision>
  <dcterms:created xsi:type="dcterms:W3CDTF">2020-05-08T11:18:03Z</dcterms:created>
  <dcterms:modified xsi:type="dcterms:W3CDTF">2020-05-08T11:28:11Z</dcterms:modified>
</cp:coreProperties>
</file>