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8E1406-123A-4308-BBEB-793DA3CA1AB4}"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2696691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8E1406-123A-4308-BBEB-793DA3CA1AB4}"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268381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8E1406-123A-4308-BBEB-793DA3CA1AB4}"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2264384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8E1406-123A-4308-BBEB-793DA3CA1AB4}"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1554719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8E1406-123A-4308-BBEB-793DA3CA1AB4}"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4951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8E1406-123A-4308-BBEB-793DA3CA1AB4}"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75727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8E1406-123A-4308-BBEB-793DA3CA1AB4}"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41149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8E1406-123A-4308-BBEB-793DA3CA1AB4}"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20006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8E1406-123A-4308-BBEB-793DA3CA1AB4}"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11303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8E1406-123A-4308-BBEB-793DA3CA1AB4}"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3797977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8E1406-123A-4308-BBEB-793DA3CA1AB4}"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450FDF-BCF0-4F24-A150-98CB20234E6D}" type="slidenum">
              <a:rPr lang="tr-TR" smtClean="0"/>
              <a:t>‹#›</a:t>
            </a:fld>
            <a:endParaRPr lang="tr-TR"/>
          </a:p>
        </p:txBody>
      </p:sp>
    </p:spTree>
    <p:extLst>
      <p:ext uri="{BB962C8B-B14F-4D97-AF65-F5344CB8AC3E}">
        <p14:creationId xmlns:p14="http://schemas.microsoft.com/office/powerpoint/2010/main" val="566509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E1406-123A-4308-BBEB-793DA3CA1AB4}"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50FDF-BCF0-4F24-A150-98CB20234E6D}" type="slidenum">
              <a:rPr lang="tr-TR" smtClean="0"/>
              <a:t>‹#›</a:t>
            </a:fld>
            <a:endParaRPr lang="tr-TR"/>
          </a:p>
        </p:txBody>
      </p:sp>
    </p:spTree>
    <p:extLst>
      <p:ext uri="{BB962C8B-B14F-4D97-AF65-F5344CB8AC3E}">
        <p14:creationId xmlns:p14="http://schemas.microsoft.com/office/powerpoint/2010/main" val="398856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70977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Değişen dünya ile birlikte artık yeni bir tüketici anlayışı gelmektedir. Günümüzde tüketim toplumu satın alma davranışının sadece “ihtiyaç” kavramı ile açıklanamayacağı, tüketicilerin dürtüler ve arzular temelinde alışveriş yaptığı karmaşık bir toplum yapısı haline gelmiştir. Teknolojide meydana gelen hızlı değişimler ve sözü edilen tüketim kültürünün giderek yaygınlaşması “yeni tüketici” kavramını ortaya çıkarmıştır. </a:t>
            </a:r>
            <a:endParaRPr lang="tr-TR" dirty="0"/>
          </a:p>
        </p:txBody>
      </p:sp>
    </p:spTree>
    <p:extLst>
      <p:ext uri="{BB962C8B-B14F-4D97-AF65-F5344CB8AC3E}">
        <p14:creationId xmlns:p14="http://schemas.microsoft.com/office/powerpoint/2010/main" val="289686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Tüketici artık bilgiyi sadece edinmemekte ve tüketmeye başlamaktadır. Klasik tüketiciler ile yeni tüketiciler arasındaki en önemli fark da bilgiye ulaşabilme noktasında ortaya çıkmaktadır. Yeni tüketiciler karar alma sürecinde istediği bilgiye kolaylıkla ulaşmakta ve ürünün en üst faydası konusunda daha akılcı davranmaktadır. Karar alma sürecinde tüketici dijital ortamlarda diğer tüketicilerle etkileşimde bulunarak ürün hakkında fikir alışverişi yapabilmekte ve satın alma davranışlarında birbirlerini yönlendirebilmektedirler.</a:t>
            </a:r>
            <a:endParaRPr lang="tr-TR" dirty="0"/>
          </a:p>
        </p:txBody>
      </p:sp>
    </p:spTree>
    <p:extLst>
      <p:ext uri="{BB962C8B-B14F-4D97-AF65-F5344CB8AC3E}">
        <p14:creationId xmlns:p14="http://schemas.microsoft.com/office/powerpoint/2010/main" val="2669823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Turizm Sektöründe Tüketici Davranışı</a:t>
            </a:r>
            <a:endParaRPr lang="tr-TR" dirty="0"/>
          </a:p>
        </p:txBody>
      </p:sp>
      <p:sp>
        <p:nvSpPr>
          <p:cNvPr id="3" name="İçerik Yer Tutucusu 2"/>
          <p:cNvSpPr>
            <a:spLocks noGrp="1"/>
          </p:cNvSpPr>
          <p:nvPr>
            <p:ph idx="1"/>
          </p:nvPr>
        </p:nvSpPr>
        <p:spPr/>
        <p:txBody>
          <a:bodyPr/>
          <a:lstStyle/>
          <a:p>
            <a:r>
              <a:rPr lang="tr-TR" dirty="0" smtClean="0"/>
              <a:t>Tüketici davranışı ne kadar doğru ve iyi anlaşılırsa turizm işletmeleri de bu doğrultuda ürün ve hizmet sunarlar. Turizmdeki tüketicinin de değişen dünya koşullarına bağlı olarak istek ve beklentileri değişmektedir.</a:t>
            </a:r>
            <a:endParaRPr lang="tr-TR" dirty="0"/>
          </a:p>
        </p:txBody>
      </p:sp>
    </p:spTree>
    <p:extLst>
      <p:ext uri="{BB962C8B-B14F-4D97-AF65-F5344CB8AC3E}">
        <p14:creationId xmlns:p14="http://schemas.microsoft.com/office/powerpoint/2010/main" val="958870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Tüketici satın alma karar sürecini ve bu süreçte tüketiciyi etkileyen faktörleri doğru anlamak, işletmelerin tüketicileri tatile gitmeye iten ve tatil yerine çeken faktörleri anlamalarını gerektirmektedir. Bu sayede sadık müşteriler edinilebilir. </a:t>
            </a:r>
          </a:p>
        </p:txBody>
      </p:sp>
    </p:spTree>
    <p:extLst>
      <p:ext uri="{BB962C8B-B14F-4D97-AF65-F5344CB8AC3E}">
        <p14:creationId xmlns:p14="http://schemas.microsoft.com/office/powerpoint/2010/main" val="2885317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 hakları ile ilgili turiste doğru bilgi verilip güven oluşturulmalıdır.</a:t>
            </a:r>
          </a:p>
          <a:p>
            <a:r>
              <a:rPr lang="tr-TR" dirty="0" smtClean="0"/>
              <a:t>Tatile gidecek aile üyelerinin yaş, meslek ve cinsiyete bağlı istek ve beklentileri iyi anlaşılmalıdır. </a:t>
            </a:r>
          </a:p>
          <a:p>
            <a:r>
              <a:rPr lang="tr-TR" dirty="0" smtClean="0"/>
              <a:t>Yeme içme beklentileri doğru tanımlanmalıdır.</a:t>
            </a:r>
          </a:p>
        </p:txBody>
      </p:sp>
    </p:spTree>
    <p:extLst>
      <p:ext uri="{BB962C8B-B14F-4D97-AF65-F5344CB8AC3E}">
        <p14:creationId xmlns:p14="http://schemas.microsoft.com/office/powerpoint/2010/main" val="830531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İşletmelere ait sosyal medya sayfaları sürekli güncel ve doğru bilgiyle donatılmalıdır. </a:t>
            </a:r>
          </a:p>
          <a:p>
            <a:r>
              <a:rPr lang="tr-TR" dirty="0" smtClean="0"/>
              <a:t>Hedef kitleye uygun fiziksel mekanlar olmalıdır.</a:t>
            </a:r>
          </a:p>
          <a:p>
            <a:r>
              <a:rPr lang="tr-TR" dirty="0" smtClean="0"/>
              <a:t>Temizlik ve hijyen kurallarına dikkat edilmedir.</a:t>
            </a:r>
          </a:p>
          <a:p>
            <a:r>
              <a:rPr lang="tr-TR" dirty="0" smtClean="0"/>
              <a:t>Her turistik işletme kendi hedef kitlesine uygun ürün ya da </a:t>
            </a:r>
            <a:r>
              <a:rPr lang="tr-TR" smtClean="0"/>
              <a:t>hizmet vermelidir.</a:t>
            </a:r>
            <a:endParaRPr lang="tr-TR"/>
          </a:p>
        </p:txBody>
      </p:sp>
    </p:spTree>
    <p:extLst>
      <p:ext uri="{BB962C8B-B14F-4D97-AF65-F5344CB8AC3E}">
        <p14:creationId xmlns:p14="http://schemas.microsoft.com/office/powerpoint/2010/main" val="3420705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dirty="0"/>
          </a:p>
        </p:txBody>
      </p:sp>
    </p:spTree>
    <p:extLst>
      <p:ext uri="{BB962C8B-B14F-4D97-AF65-F5344CB8AC3E}">
        <p14:creationId xmlns:p14="http://schemas.microsoft.com/office/powerpoint/2010/main" val="301622203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363</Words>
  <Application>Microsoft Office PowerPoint</Application>
  <PresentationFormat>Ekran Gösterisi (4:3)</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Turizm Sektöründe Tüketici Davranışı</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9</cp:revision>
  <dcterms:created xsi:type="dcterms:W3CDTF">2020-09-05T11:44:49Z</dcterms:created>
  <dcterms:modified xsi:type="dcterms:W3CDTF">2020-09-05T11:59:40Z</dcterms:modified>
</cp:coreProperties>
</file>