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7" r:id="rId2"/>
    <p:sldId id="294" r:id="rId3"/>
    <p:sldId id="295" r:id="rId4"/>
    <p:sldId id="296" r:id="rId5"/>
    <p:sldId id="300" r:id="rId6"/>
    <p:sldId id="297" r:id="rId7"/>
    <p:sldId id="301" r:id="rId8"/>
    <p:sldId id="302" r:id="rId9"/>
    <p:sldId id="303" r:id="rId10"/>
    <p:sldId id="304" r:id="rId11"/>
    <p:sldId id="298" r:id="rId12"/>
    <p:sldId id="299" r:id="rId13"/>
    <p:sldId id="305" r:id="rId14"/>
    <p:sldId id="308" r:id="rId15"/>
    <p:sldId id="306" r:id="rId16"/>
    <p:sldId id="314" r:id="rId17"/>
    <p:sldId id="307" r:id="rId18"/>
    <p:sldId id="315" r:id="rId19"/>
    <p:sldId id="316" r:id="rId2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5" d="100"/>
          <a:sy n="75" d="100"/>
        </p:scale>
        <p:origin x="24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C6447E-B2E7-4AE7-91E2-FB2821AE4ACB}" type="doc">
      <dgm:prSet loTypeId="urn:microsoft.com/office/officeart/2005/8/layout/hierarchy2" loCatId="hierarchy" qsTypeId="urn:microsoft.com/office/officeart/2005/8/quickstyle/3d2" qsCatId="3D" csTypeId="urn:microsoft.com/office/officeart/2005/8/colors/colorful3" csCatId="colorful" phldr="1"/>
      <dgm:spPr/>
      <dgm:t>
        <a:bodyPr/>
        <a:lstStyle/>
        <a:p>
          <a:endParaRPr lang="tr-TR"/>
        </a:p>
      </dgm:t>
    </dgm:pt>
    <dgm:pt modelId="{B33D0A67-FAE5-4DA7-AD53-EF66A8FB428F}">
      <dgm:prSet phldrT="[Metin]" custT="1"/>
      <dgm:spPr/>
      <dgm:t>
        <a:bodyPr/>
        <a:lstStyle/>
        <a:p>
          <a:r>
            <a:rPr lang="tr-TR" sz="1600" dirty="0" smtClean="0"/>
            <a:t>Yağlar</a:t>
          </a:r>
          <a:endParaRPr lang="tr-TR" sz="1600" dirty="0"/>
        </a:p>
      </dgm:t>
    </dgm:pt>
    <dgm:pt modelId="{E3D49C41-8B61-4C27-9CE5-C49533EFD24C}" type="parTrans" cxnId="{CBEC3EE9-E8FA-404F-852E-96EFD8A0B3B7}">
      <dgm:prSet/>
      <dgm:spPr/>
      <dgm:t>
        <a:bodyPr/>
        <a:lstStyle/>
        <a:p>
          <a:endParaRPr lang="tr-TR"/>
        </a:p>
      </dgm:t>
    </dgm:pt>
    <dgm:pt modelId="{75CF2B85-894C-4188-862B-85A2DBFE9036}" type="sibTrans" cxnId="{CBEC3EE9-E8FA-404F-852E-96EFD8A0B3B7}">
      <dgm:prSet/>
      <dgm:spPr/>
      <dgm:t>
        <a:bodyPr/>
        <a:lstStyle/>
        <a:p>
          <a:endParaRPr lang="tr-TR"/>
        </a:p>
      </dgm:t>
    </dgm:pt>
    <dgm:pt modelId="{7D05DFC1-2314-4FD6-9D9F-A07C4CFF55B8}">
      <dgm:prSet phldrT="[Metin]" custT="1"/>
      <dgm:spPr/>
      <dgm:t>
        <a:bodyPr/>
        <a:lstStyle/>
        <a:p>
          <a:r>
            <a:rPr lang="tr-TR" sz="1400" dirty="0" smtClean="0">
              <a:solidFill>
                <a:schemeClr val="tx1"/>
              </a:solidFill>
            </a:rPr>
            <a:t>Basit yağlar</a:t>
          </a:r>
          <a:endParaRPr lang="tr-TR" sz="1400" dirty="0">
            <a:solidFill>
              <a:schemeClr val="tx1"/>
            </a:solidFill>
          </a:endParaRPr>
        </a:p>
      </dgm:t>
    </dgm:pt>
    <dgm:pt modelId="{E538056E-23C3-4E22-841A-A3CBA13B6285}" type="parTrans" cxnId="{A33AFAE2-C444-4A78-85BE-D60507BD66E3}">
      <dgm:prSet/>
      <dgm:spPr/>
      <dgm:t>
        <a:bodyPr/>
        <a:lstStyle/>
        <a:p>
          <a:endParaRPr lang="tr-TR"/>
        </a:p>
      </dgm:t>
    </dgm:pt>
    <dgm:pt modelId="{0FEF76A9-47B9-4D4B-8CC8-2F291FBD2059}" type="sibTrans" cxnId="{A33AFAE2-C444-4A78-85BE-D60507BD66E3}">
      <dgm:prSet/>
      <dgm:spPr/>
      <dgm:t>
        <a:bodyPr/>
        <a:lstStyle/>
        <a:p>
          <a:endParaRPr lang="tr-TR"/>
        </a:p>
      </dgm:t>
    </dgm:pt>
    <dgm:pt modelId="{B60C2F8F-2404-47E6-9B15-C40450A2FFED}">
      <dgm:prSet phldrT="[Metin]" custT="1"/>
      <dgm:spPr/>
      <dgm:t>
        <a:bodyPr/>
        <a:lstStyle/>
        <a:p>
          <a:r>
            <a:rPr lang="tr-TR" sz="1400" dirty="0" err="1" smtClean="0"/>
            <a:t>Gliserol</a:t>
          </a:r>
          <a:r>
            <a:rPr lang="tr-TR" sz="1400" dirty="0" smtClean="0"/>
            <a:t> + 3 serbest yağ asidi</a:t>
          </a:r>
        </a:p>
        <a:p>
          <a:r>
            <a:rPr lang="tr-TR" sz="1400" dirty="0" err="1" smtClean="0"/>
            <a:t>Trigliserit</a:t>
          </a:r>
          <a:endParaRPr lang="tr-TR" sz="1400" dirty="0"/>
        </a:p>
      </dgm:t>
    </dgm:pt>
    <dgm:pt modelId="{2F0762F8-9468-4D68-B524-018C5A1D603E}" type="parTrans" cxnId="{8BA23A8E-E3A4-4022-B60C-ED5A1245C9C5}">
      <dgm:prSet/>
      <dgm:spPr/>
      <dgm:t>
        <a:bodyPr/>
        <a:lstStyle/>
        <a:p>
          <a:endParaRPr lang="tr-TR"/>
        </a:p>
      </dgm:t>
    </dgm:pt>
    <dgm:pt modelId="{F92FB3A0-0BE6-4A67-BD9C-D5E461C935CC}" type="sibTrans" cxnId="{8BA23A8E-E3A4-4022-B60C-ED5A1245C9C5}">
      <dgm:prSet/>
      <dgm:spPr/>
      <dgm:t>
        <a:bodyPr/>
        <a:lstStyle/>
        <a:p>
          <a:endParaRPr lang="tr-TR"/>
        </a:p>
      </dgm:t>
    </dgm:pt>
    <dgm:pt modelId="{FBBCDFDE-FC0A-45F6-81F9-61660A53B5A2}">
      <dgm:prSet phldrT="[Metin]" custT="1"/>
      <dgm:spPr/>
      <dgm:t>
        <a:bodyPr/>
        <a:lstStyle/>
        <a:p>
          <a:r>
            <a:rPr lang="tr-TR" sz="1400" dirty="0" smtClean="0">
              <a:solidFill>
                <a:schemeClr val="tx1"/>
              </a:solidFill>
            </a:rPr>
            <a:t>Bileşik yağlar</a:t>
          </a:r>
          <a:endParaRPr lang="tr-TR" sz="1400" dirty="0">
            <a:solidFill>
              <a:schemeClr val="tx1"/>
            </a:solidFill>
          </a:endParaRPr>
        </a:p>
      </dgm:t>
    </dgm:pt>
    <dgm:pt modelId="{008876C8-EEAC-485D-9D19-CDD40F3858DF}" type="parTrans" cxnId="{5A6A6EB7-D6F9-43D1-B4D1-072B9213AE20}">
      <dgm:prSet/>
      <dgm:spPr/>
      <dgm:t>
        <a:bodyPr/>
        <a:lstStyle/>
        <a:p>
          <a:endParaRPr lang="tr-TR"/>
        </a:p>
      </dgm:t>
    </dgm:pt>
    <dgm:pt modelId="{02A43FA2-A2B2-4332-9627-1913AEBC1DD5}" type="sibTrans" cxnId="{5A6A6EB7-D6F9-43D1-B4D1-072B9213AE20}">
      <dgm:prSet/>
      <dgm:spPr/>
      <dgm:t>
        <a:bodyPr/>
        <a:lstStyle/>
        <a:p>
          <a:endParaRPr lang="tr-TR"/>
        </a:p>
      </dgm:t>
    </dgm:pt>
    <dgm:pt modelId="{C14D0955-A450-456C-9493-69D0DE04A8A3}">
      <dgm:prSet phldrT="[Metin]" custT="1"/>
      <dgm:spPr/>
      <dgm:t>
        <a:bodyPr/>
        <a:lstStyle/>
        <a:p>
          <a:r>
            <a:rPr lang="tr-TR" sz="1400" dirty="0" err="1" smtClean="0"/>
            <a:t>Fosfolipidler</a:t>
          </a:r>
          <a:endParaRPr lang="tr-TR" sz="1400" dirty="0" smtClean="0"/>
        </a:p>
        <a:p>
          <a:r>
            <a:rPr lang="tr-TR" sz="1400" dirty="0" err="1" smtClean="0"/>
            <a:t>Glikolipidler</a:t>
          </a:r>
          <a:endParaRPr lang="tr-TR" sz="1400" dirty="0" smtClean="0"/>
        </a:p>
        <a:p>
          <a:r>
            <a:rPr lang="tr-TR" sz="1400" dirty="0" err="1" smtClean="0"/>
            <a:t>Lipoprotein</a:t>
          </a:r>
          <a:endParaRPr lang="tr-TR" sz="1400" dirty="0"/>
        </a:p>
      </dgm:t>
    </dgm:pt>
    <dgm:pt modelId="{061D4972-590E-4D63-90CE-B9BD4A5EE4C7}" type="parTrans" cxnId="{DF55CE55-F908-4BAE-B716-D61A42789682}">
      <dgm:prSet/>
      <dgm:spPr/>
      <dgm:t>
        <a:bodyPr/>
        <a:lstStyle/>
        <a:p>
          <a:endParaRPr lang="tr-TR"/>
        </a:p>
      </dgm:t>
    </dgm:pt>
    <dgm:pt modelId="{05EDB4ED-2A44-4F62-9DF7-5E30E756F793}" type="sibTrans" cxnId="{DF55CE55-F908-4BAE-B716-D61A42789682}">
      <dgm:prSet/>
      <dgm:spPr/>
      <dgm:t>
        <a:bodyPr/>
        <a:lstStyle/>
        <a:p>
          <a:endParaRPr lang="tr-TR"/>
        </a:p>
      </dgm:t>
    </dgm:pt>
    <dgm:pt modelId="{DDD43239-72BE-41FC-BEBB-89BB95057D39}">
      <dgm:prSet custT="1"/>
      <dgm:spPr/>
      <dgm:t>
        <a:bodyPr/>
        <a:lstStyle/>
        <a:p>
          <a:r>
            <a:rPr lang="tr-TR" sz="1400" dirty="0" smtClean="0">
              <a:solidFill>
                <a:schemeClr val="tx1"/>
              </a:solidFill>
            </a:rPr>
            <a:t>Vücutta sentezlenen yağlar</a:t>
          </a:r>
          <a:endParaRPr lang="tr-TR" sz="1400" dirty="0">
            <a:solidFill>
              <a:schemeClr val="tx1"/>
            </a:solidFill>
          </a:endParaRPr>
        </a:p>
      </dgm:t>
    </dgm:pt>
    <dgm:pt modelId="{6FEDC5EF-E8AC-4818-945C-52AB11F305E4}" type="parTrans" cxnId="{F8FFEA7B-1FF9-4EE8-A0C9-6414D9B19CAC}">
      <dgm:prSet/>
      <dgm:spPr/>
      <dgm:t>
        <a:bodyPr/>
        <a:lstStyle/>
        <a:p>
          <a:endParaRPr lang="tr-TR"/>
        </a:p>
      </dgm:t>
    </dgm:pt>
    <dgm:pt modelId="{F3DFFD91-C649-4B37-93C4-B11DD97F5E81}" type="sibTrans" cxnId="{F8FFEA7B-1FF9-4EE8-A0C9-6414D9B19CAC}">
      <dgm:prSet/>
      <dgm:spPr/>
      <dgm:t>
        <a:bodyPr/>
        <a:lstStyle/>
        <a:p>
          <a:endParaRPr lang="tr-TR"/>
        </a:p>
      </dgm:t>
    </dgm:pt>
    <dgm:pt modelId="{3EB1AF8C-FEDD-44C6-8A61-454B02175B55}">
      <dgm:prSet custT="1"/>
      <dgm:spPr/>
      <dgm:t>
        <a:bodyPr/>
        <a:lstStyle/>
        <a:p>
          <a:r>
            <a:rPr lang="tr-TR" sz="1400" smtClean="0"/>
            <a:t>Kolesterol</a:t>
          </a:r>
          <a:endParaRPr lang="tr-TR" sz="1400"/>
        </a:p>
      </dgm:t>
    </dgm:pt>
    <dgm:pt modelId="{C07A3334-862A-4663-995F-422567905B7A}" type="parTrans" cxnId="{A9550D62-CE87-43A9-BC42-AD9F9CC4A4F4}">
      <dgm:prSet/>
      <dgm:spPr/>
      <dgm:t>
        <a:bodyPr/>
        <a:lstStyle/>
        <a:p>
          <a:endParaRPr lang="tr-TR"/>
        </a:p>
      </dgm:t>
    </dgm:pt>
    <dgm:pt modelId="{904DAE32-B8F6-4E89-8E59-677599B77BC0}" type="sibTrans" cxnId="{A9550D62-CE87-43A9-BC42-AD9F9CC4A4F4}">
      <dgm:prSet/>
      <dgm:spPr/>
      <dgm:t>
        <a:bodyPr/>
        <a:lstStyle/>
        <a:p>
          <a:endParaRPr lang="tr-TR"/>
        </a:p>
      </dgm:t>
    </dgm:pt>
    <dgm:pt modelId="{43C25C42-6C71-4D8D-9ED1-095DEC4EEA0A}">
      <dgm:prSet custT="1"/>
      <dgm:spPr/>
      <dgm:t>
        <a:bodyPr/>
        <a:lstStyle/>
        <a:p>
          <a:r>
            <a:rPr lang="tr-TR" sz="1400" dirty="0" err="1" smtClean="0"/>
            <a:t>Trigliseritler</a:t>
          </a:r>
          <a:r>
            <a:rPr lang="tr-TR" sz="1400" dirty="0" smtClean="0"/>
            <a:t>, yağların vücuttaki ilk depolarıdır. Çoğunlukla </a:t>
          </a:r>
          <a:r>
            <a:rPr lang="tr-TR" sz="1400" dirty="0" err="1" smtClean="0"/>
            <a:t>adipose</a:t>
          </a:r>
          <a:r>
            <a:rPr lang="tr-TR" sz="1400" dirty="0" smtClean="0"/>
            <a:t> hücrelerde depo edilirler. Aerobik metabolizmada düşük şiddetli egzersiz ve dinlenme anında ihtiyaç duyulan enerjinin çoğunu sağlarlar. </a:t>
          </a:r>
          <a:r>
            <a:rPr lang="tr-TR" sz="1400" dirty="0" err="1" smtClean="0"/>
            <a:t>Metabolize</a:t>
          </a:r>
          <a:r>
            <a:rPr lang="tr-TR" sz="1400" dirty="0" smtClean="0"/>
            <a:t> edildiklerinde 1 gr yağ 9 kalorilik enerji verir.</a:t>
          </a:r>
          <a:endParaRPr lang="tr-TR" sz="1400" dirty="0"/>
        </a:p>
      </dgm:t>
    </dgm:pt>
    <dgm:pt modelId="{9E6AC67C-F2E6-4814-A5DE-F25CDFFC08F2}" type="parTrans" cxnId="{61B6CBA7-220B-4C8E-9EE9-75276D48894D}">
      <dgm:prSet/>
      <dgm:spPr/>
      <dgm:t>
        <a:bodyPr/>
        <a:lstStyle/>
        <a:p>
          <a:endParaRPr lang="tr-TR"/>
        </a:p>
      </dgm:t>
    </dgm:pt>
    <dgm:pt modelId="{07B138F6-FEA3-435C-9A84-66F72B5D8811}" type="sibTrans" cxnId="{61B6CBA7-220B-4C8E-9EE9-75276D48894D}">
      <dgm:prSet/>
      <dgm:spPr/>
      <dgm:t>
        <a:bodyPr/>
        <a:lstStyle/>
        <a:p>
          <a:endParaRPr lang="tr-TR"/>
        </a:p>
      </dgm:t>
    </dgm:pt>
    <dgm:pt modelId="{85D35116-8521-4E3F-A563-4B18C71D4F99}">
      <dgm:prSet custT="1"/>
      <dgm:spPr/>
      <dgm:t>
        <a:bodyPr/>
        <a:lstStyle/>
        <a:p>
          <a:r>
            <a:rPr lang="tr-TR" sz="1200" dirty="0" smtClean="0"/>
            <a:t>Yağlarla diğer kimyasal maddelerin bileşimidir. </a:t>
          </a:r>
          <a:r>
            <a:rPr lang="tr-TR" sz="1200" dirty="0" err="1" smtClean="0"/>
            <a:t>Lipoproteinler</a:t>
          </a:r>
          <a:r>
            <a:rPr lang="tr-TR" sz="1200" dirty="0" smtClean="0"/>
            <a:t>, çeşitli yağların kan dokusuna taşınmasında bir taşıma aracıdır. </a:t>
          </a:r>
          <a:r>
            <a:rPr lang="tr-TR" sz="1200" dirty="0" err="1" smtClean="0"/>
            <a:t>Fosfolipidler</a:t>
          </a:r>
          <a:r>
            <a:rPr lang="tr-TR" sz="1200" dirty="0" smtClean="0"/>
            <a:t> vücutta bulunan bir diğer yağ türüdür. Tüm hücrelerin öğeleridir. Yapıları </a:t>
          </a:r>
          <a:r>
            <a:rPr lang="tr-TR" sz="1200" dirty="0" err="1" smtClean="0"/>
            <a:t>trigliserite</a:t>
          </a:r>
          <a:r>
            <a:rPr lang="tr-TR" sz="1200" dirty="0" smtClean="0"/>
            <a:t> benzer. </a:t>
          </a:r>
          <a:r>
            <a:rPr lang="tr-TR" sz="1200" dirty="0" err="1" smtClean="0"/>
            <a:t>Glikolipidler</a:t>
          </a:r>
          <a:r>
            <a:rPr lang="tr-TR" sz="1200" dirty="0" smtClean="0"/>
            <a:t> az miktarda olup; </a:t>
          </a:r>
          <a:r>
            <a:rPr lang="tr-TR" sz="1200" b="1" i="0" dirty="0" err="1" smtClean="0"/>
            <a:t>Glikolipidler</a:t>
          </a:r>
          <a:r>
            <a:rPr lang="tr-TR" sz="1200" b="0" i="0" dirty="0" smtClean="0"/>
            <a:t> yağ dokusunun ve bazı hücre </a:t>
          </a:r>
          <a:r>
            <a:rPr lang="tr-TR" sz="1200" b="0" i="0" dirty="0" err="1" smtClean="0"/>
            <a:t>menıbranlarmın</a:t>
          </a:r>
          <a:r>
            <a:rPr lang="tr-TR" sz="1200" b="0" i="0" dirty="0" smtClean="0"/>
            <a:t> yapısına girer ve yağ transportunda rol oynarlar.</a:t>
          </a:r>
          <a:endParaRPr lang="tr-TR" sz="1200" dirty="0"/>
        </a:p>
      </dgm:t>
    </dgm:pt>
    <dgm:pt modelId="{6F0AD7BF-ECCB-4091-AD39-3B4905874BF5}" type="parTrans" cxnId="{25C925DB-C58B-4BA1-B8CF-11093EC1A8FD}">
      <dgm:prSet/>
      <dgm:spPr/>
      <dgm:t>
        <a:bodyPr/>
        <a:lstStyle/>
        <a:p>
          <a:endParaRPr lang="tr-TR"/>
        </a:p>
      </dgm:t>
    </dgm:pt>
    <dgm:pt modelId="{A3383601-95A0-4811-944B-1F660EF142EE}" type="sibTrans" cxnId="{25C925DB-C58B-4BA1-B8CF-11093EC1A8FD}">
      <dgm:prSet/>
      <dgm:spPr/>
      <dgm:t>
        <a:bodyPr/>
        <a:lstStyle/>
        <a:p>
          <a:endParaRPr lang="tr-TR"/>
        </a:p>
      </dgm:t>
    </dgm:pt>
    <dgm:pt modelId="{3E744A33-F41A-4FDA-9A37-ED12BCB6A407}">
      <dgm:prSet/>
      <dgm:spPr/>
      <dgm:t>
        <a:bodyPr/>
        <a:lstStyle/>
        <a:p>
          <a:r>
            <a:rPr lang="tr-TR" dirty="0" smtClean="0"/>
            <a:t>Kolesterol bir steroldür.  Kolesterolü beslenme ile tüketiyoruz, vücudumuz sürekli kolesterol üretir, ki hücre </a:t>
          </a:r>
          <a:r>
            <a:rPr lang="tr-TR" dirty="0" err="1" smtClean="0"/>
            <a:t>membranının</a:t>
          </a:r>
          <a:r>
            <a:rPr lang="tr-TR" dirty="0" smtClean="0"/>
            <a:t> düzeltilmesinde ve </a:t>
          </a:r>
          <a:r>
            <a:rPr lang="tr-TR" dirty="0" err="1" smtClean="0"/>
            <a:t>steroid</a:t>
          </a:r>
          <a:r>
            <a:rPr lang="tr-TR" dirty="0" smtClean="0"/>
            <a:t> hormonunun yapımında </a:t>
          </a:r>
          <a:r>
            <a:rPr lang="tr-TR" dirty="0" err="1" smtClean="0"/>
            <a:t>kullanılır.Amerikan</a:t>
          </a:r>
          <a:r>
            <a:rPr lang="tr-TR" dirty="0" smtClean="0"/>
            <a:t> diyet türünde et ve yumurta başlıca kolesterol kaynağıdır. Günlük 300 </a:t>
          </a:r>
          <a:r>
            <a:rPr lang="tr-TR" dirty="0" err="1" smtClean="0"/>
            <a:t>grdan</a:t>
          </a:r>
          <a:r>
            <a:rPr lang="tr-TR" dirty="0" smtClean="0"/>
            <a:t> fazla tüketilmemelidir.</a:t>
          </a:r>
          <a:endParaRPr lang="tr-TR" dirty="0"/>
        </a:p>
      </dgm:t>
    </dgm:pt>
    <dgm:pt modelId="{16F3487E-5146-4E27-ADAF-D25CE4D393E1}" type="parTrans" cxnId="{9BA81F83-3532-425B-A097-567FD5D922FB}">
      <dgm:prSet/>
      <dgm:spPr/>
      <dgm:t>
        <a:bodyPr/>
        <a:lstStyle/>
        <a:p>
          <a:endParaRPr lang="tr-TR"/>
        </a:p>
      </dgm:t>
    </dgm:pt>
    <dgm:pt modelId="{D67110B9-2827-486A-B894-ABB89B1E9EE6}" type="sibTrans" cxnId="{9BA81F83-3532-425B-A097-567FD5D922FB}">
      <dgm:prSet/>
      <dgm:spPr/>
      <dgm:t>
        <a:bodyPr/>
        <a:lstStyle/>
        <a:p>
          <a:endParaRPr lang="tr-TR"/>
        </a:p>
      </dgm:t>
    </dgm:pt>
    <dgm:pt modelId="{A17D3909-221F-468C-A43D-3D0E961E436F}" type="pres">
      <dgm:prSet presAssocID="{62C6447E-B2E7-4AE7-91E2-FB2821AE4ACB}" presName="diagram" presStyleCnt="0">
        <dgm:presLayoutVars>
          <dgm:chPref val="1"/>
          <dgm:dir/>
          <dgm:animOne val="branch"/>
          <dgm:animLvl val="lvl"/>
          <dgm:resizeHandles val="exact"/>
        </dgm:presLayoutVars>
      </dgm:prSet>
      <dgm:spPr/>
      <dgm:t>
        <a:bodyPr/>
        <a:lstStyle/>
        <a:p>
          <a:endParaRPr lang="tr-TR"/>
        </a:p>
      </dgm:t>
    </dgm:pt>
    <dgm:pt modelId="{47AF2D57-867C-42E1-82DC-883783EAE273}" type="pres">
      <dgm:prSet presAssocID="{B33D0A67-FAE5-4DA7-AD53-EF66A8FB428F}" presName="root1" presStyleCnt="0"/>
      <dgm:spPr/>
    </dgm:pt>
    <dgm:pt modelId="{6E960882-416C-4F1D-9C40-8661096C21FC}" type="pres">
      <dgm:prSet presAssocID="{B33D0A67-FAE5-4DA7-AD53-EF66A8FB428F}" presName="LevelOneTextNode" presStyleLbl="node0" presStyleIdx="0" presStyleCnt="1">
        <dgm:presLayoutVars>
          <dgm:chPref val="3"/>
        </dgm:presLayoutVars>
      </dgm:prSet>
      <dgm:spPr/>
      <dgm:t>
        <a:bodyPr/>
        <a:lstStyle/>
        <a:p>
          <a:endParaRPr lang="tr-TR"/>
        </a:p>
      </dgm:t>
    </dgm:pt>
    <dgm:pt modelId="{A30305AF-3739-4B8E-AAB0-5D99DC8F74D2}" type="pres">
      <dgm:prSet presAssocID="{B33D0A67-FAE5-4DA7-AD53-EF66A8FB428F}" presName="level2hierChild" presStyleCnt="0"/>
      <dgm:spPr/>
    </dgm:pt>
    <dgm:pt modelId="{D875BAF9-CD2B-4089-B6D2-DFB76C8BB0E3}" type="pres">
      <dgm:prSet presAssocID="{E538056E-23C3-4E22-841A-A3CBA13B6285}" presName="conn2-1" presStyleLbl="parChTrans1D2" presStyleIdx="0" presStyleCnt="3"/>
      <dgm:spPr/>
      <dgm:t>
        <a:bodyPr/>
        <a:lstStyle/>
        <a:p>
          <a:endParaRPr lang="tr-TR"/>
        </a:p>
      </dgm:t>
    </dgm:pt>
    <dgm:pt modelId="{79E0EBEA-6195-41AC-ABF1-55A76452F402}" type="pres">
      <dgm:prSet presAssocID="{E538056E-23C3-4E22-841A-A3CBA13B6285}" presName="connTx" presStyleLbl="parChTrans1D2" presStyleIdx="0" presStyleCnt="3"/>
      <dgm:spPr/>
      <dgm:t>
        <a:bodyPr/>
        <a:lstStyle/>
        <a:p>
          <a:endParaRPr lang="tr-TR"/>
        </a:p>
      </dgm:t>
    </dgm:pt>
    <dgm:pt modelId="{3D7BA460-586A-4A3B-916E-0D6FD14D07A1}" type="pres">
      <dgm:prSet presAssocID="{7D05DFC1-2314-4FD6-9D9F-A07C4CFF55B8}" presName="root2" presStyleCnt="0"/>
      <dgm:spPr/>
    </dgm:pt>
    <dgm:pt modelId="{6F08A9F6-9DE5-4AEA-AD52-970535ECF0C3}" type="pres">
      <dgm:prSet presAssocID="{7D05DFC1-2314-4FD6-9D9F-A07C4CFF55B8}" presName="LevelTwoTextNode" presStyleLbl="node2" presStyleIdx="0" presStyleCnt="3">
        <dgm:presLayoutVars>
          <dgm:chPref val="3"/>
        </dgm:presLayoutVars>
      </dgm:prSet>
      <dgm:spPr/>
      <dgm:t>
        <a:bodyPr/>
        <a:lstStyle/>
        <a:p>
          <a:endParaRPr lang="tr-TR"/>
        </a:p>
      </dgm:t>
    </dgm:pt>
    <dgm:pt modelId="{3B89F950-6BCA-45BA-8470-6B9BF70031F3}" type="pres">
      <dgm:prSet presAssocID="{7D05DFC1-2314-4FD6-9D9F-A07C4CFF55B8}" presName="level3hierChild" presStyleCnt="0"/>
      <dgm:spPr/>
    </dgm:pt>
    <dgm:pt modelId="{E4CE5927-C685-45D8-9F0D-92FBAE2635BF}" type="pres">
      <dgm:prSet presAssocID="{2F0762F8-9468-4D68-B524-018C5A1D603E}" presName="conn2-1" presStyleLbl="parChTrans1D3" presStyleIdx="0" presStyleCnt="3"/>
      <dgm:spPr/>
      <dgm:t>
        <a:bodyPr/>
        <a:lstStyle/>
        <a:p>
          <a:endParaRPr lang="tr-TR"/>
        </a:p>
      </dgm:t>
    </dgm:pt>
    <dgm:pt modelId="{C2B978C9-144B-41A0-B0B1-CD3F6434613E}" type="pres">
      <dgm:prSet presAssocID="{2F0762F8-9468-4D68-B524-018C5A1D603E}" presName="connTx" presStyleLbl="parChTrans1D3" presStyleIdx="0" presStyleCnt="3"/>
      <dgm:spPr/>
      <dgm:t>
        <a:bodyPr/>
        <a:lstStyle/>
        <a:p>
          <a:endParaRPr lang="tr-TR"/>
        </a:p>
      </dgm:t>
    </dgm:pt>
    <dgm:pt modelId="{D38CA1A6-9ACA-45EB-8DB5-3C833CF3992A}" type="pres">
      <dgm:prSet presAssocID="{B60C2F8F-2404-47E6-9B15-C40450A2FFED}" presName="root2" presStyleCnt="0"/>
      <dgm:spPr/>
    </dgm:pt>
    <dgm:pt modelId="{3CE9B3DD-0E7C-4E3F-A0CB-DCBD8C1B159F}" type="pres">
      <dgm:prSet presAssocID="{B60C2F8F-2404-47E6-9B15-C40450A2FFED}" presName="LevelTwoTextNode" presStyleLbl="node3" presStyleIdx="0" presStyleCnt="3">
        <dgm:presLayoutVars>
          <dgm:chPref val="3"/>
        </dgm:presLayoutVars>
      </dgm:prSet>
      <dgm:spPr/>
      <dgm:t>
        <a:bodyPr/>
        <a:lstStyle/>
        <a:p>
          <a:endParaRPr lang="tr-TR"/>
        </a:p>
      </dgm:t>
    </dgm:pt>
    <dgm:pt modelId="{8D4989D6-A5FB-4C09-864F-53C296A903FC}" type="pres">
      <dgm:prSet presAssocID="{B60C2F8F-2404-47E6-9B15-C40450A2FFED}" presName="level3hierChild" presStyleCnt="0"/>
      <dgm:spPr/>
    </dgm:pt>
    <dgm:pt modelId="{919C65CF-38C5-4924-A111-E5641DB0970C}" type="pres">
      <dgm:prSet presAssocID="{9E6AC67C-F2E6-4814-A5DE-F25CDFFC08F2}" presName="conn2-1" presStyleLbl="parChTrans1D4" presStyleIdx="0" presStyleCnt="3"/>
      <dgm:spPr/>
      <dgm:t>
        <a:bodyPr/>
        <a:lstStyle/>
        <a:p>
          <a:endParaRPr lang="tr-TR"/>
        </a:p>
      </dgm:t>
    </dgm:pt>
    <dgm:pt modelId="{84BFE68D-0305-49D2-9884-A8999842FA27}" type="pres">
      <dgm:prSet presAssocID="{9E6AC67C-F2E6-4814-A5DE-F25CDFFC08F2}" presName="connTx" presStyleLbl="parChTrans1D4" presStyleIdx="0" presStyleCnt="3"/>
      <dgm:spPr/>
      <dgm:t>
        <a:bodyPr/>
        <a:lstStyle/>
        <a:p>
          <a:endParaRPr lang="tr-TR"/>
        </a:p>
      </dgm:t>
    </dgm:pt>
    <dgm:pt modelId="{6C7803DA-6978-47CC-A190-8BD700D48B8D}" type="pres">
      <dgm:prSet presAssocID="{43C25C42-6C71-4D8D-9ED1-095DEC4EEA0A}" presName="root2" presStyleCnt="0"/>
      <dgm:spPr/>
    </dgm:pt>
    <dgm:pt modelId="{FB4C3E78-DC0D-48AE-B194-B14DDEB9DBB0}" type="pres">
      <dgm:prSet presAssocID="{43C25C42-6C71-4D8D-9ED1-095DEC4EEA0A}" presName="LevelTwoTextNode" presStyleLbl="node4" presStyleIdx="0" presStyleCnt="3" custScaleX="267331" custScaleY="154916">
        <dgm:presLayoutVars>
          <dgm:chPref val="3"/>
        </dgm:presLayoutVars>
      </dgm:prSet>
      <dgm:spPr/>
      <dgm:t>
        <a:bodyPr/>
        <a:lstStyle/>
        <a:p>
          <a:endParaRPr lang="tr-TR"/>
        </a:p>
      </dgm:t>
    </dgm:pt>
    <dgm:pt modelId="{17D39BA9-0F26-4748-9E4B-EBA13B723479}" type="pres">
      <dgm:prSet presAssocID="{43C25C42-6C71-4D8D-9ED1-095DEC4EEA0A}" presName="level3hierChild" presStyleCnt="0"/>
      <dgm:spPr/>
    </dgm:pt>
    <dgm:pt modelId="{99E803C7-024A-4945-B885-59DAB8E0C3A6}" type="pres">
      <dgm:prSet presAssocID="{008876C8-EEAC-485D-9D19-CDD40F3858DF}" presName="conn2-1" presStyleLbl="parChTrans1D2" presStyleIdx="1" presStyleCnt="3"/>
      <dgm:spPr/>
      <dgm:t>
        <a:bodyPr/>
        <a:lstStyle/>
        <a:p>
          <a:endParaRPr lang="tr-TR"/>
        </a:p>
      </dgm:t>
    </dgm:pt>
    <dgm:pt modelId="{459C8AEB-C191-449B-97B7-E775EF27259C}" type="pres">
      <dgm:prSet presAssocID="{008876C8-EEAC-485D-9D19-CDD40F3858DF}" presName="connTx" presStyleLbl="parChTrans1D2" presStyleIdx="1" presStyleCnt="3"/>
      <dgm:spPr/>
      <dgm:t>
        <a:bodyPr/>
        <a:lstStyle/>
        <a:p>
          <a:endParaRPr lang="tr-TR"/>
        </a:p>
      </dgm:t>
    </dgm:pt>
    <dgm:pt modelId="{0C3619D8-5223-4EC3-A20B-7F1B569A46F9}" type="pres">
      <dgm:prSet presAssocID="{FBBCDFDE-FC0A-45F6-81F9-61660A53B5A2}" presName="root2" presStyleCnt="0"/>
      <dgm:spPr/>
    </dgm:pt>
    <dgm:pt modelId="{053FB8D7-BCAB-4B41-8C95-5A94CDB7ADD8}" type="pres">
      <dgm:prSet presAssocID="{FBBCDFDE-FC0A-45F6-81F9-61660A53B5A2}" presName="LevelTwoTextNode" presStyleLbl="node2" presStyleIdx="1" presStyleCnt="3">
        <dgm:presLayoutVars>
          <dgm:chPref val="3"/>
        </dgm:presLayoutVars>
      </dgm:prSet>
      <dgm:spPr/>
      <dgm:t>
        <a:bodyPr/>
        <a:lstStyle/>
        <a:p>
          <a:endParaRPr lang="tr-TR"/>
        </a:p>
      </dgm:t>
    </dgm:pt>
    <dgm:pt modelId="{20E86E29-C9B4-4091-A565-057D2EDB78E4}" type="pres">
      <dgm:prSet presAssocID="{FBBCDFDE-FC0A-45F6-81F9-61660A53B5A2}" presName="level3hierChild" presStyleCnt="0"/>
      <dgm:spPr/>
    </dgm:pt>
    <dgm:pt modelId="{20ACA67A-BA2D-4F0D-B3B1-E1932838780B}" type="pres">
      <dgm:prSet presAssocID="{061D4972-590E-4D63-90CE-B9BD4A5EE4C7}" presName="conn2-1" presStyleLbl="parChTrans1D3" presStyleIdx="1" presStyleCnt="3"/>
      <dgm:spPr/>
      <dgm:t>
        <a:bodyPr/>
        <a:lstStyle/>
        <a:p>
          <a:endParaRPr lang="tr-TR"/>
        </a:p>
      </dgm:t>
    </dgm:pt>
    <dgm:pt modelId="{4ACE6514-12CF-4A79-89FA-605A78266280}" type="pres">
      <dgm:prSet presAssocID="{061D4972-590E-4D63-90CE-B9BD4A5EE4C7}" presName="connTx" presStyleLbl="parChTrans1D3" presStyleIdx="1" presStyleCnt="3"/>
      <dgm:spPr/>
      <dgm:t>
        <a:bodyPr/>
        <a:lstStyle/>
        <a:p>
          <a:endParaRPr lang="tr-TR"/>
        </a:p>
      </dgm:t>
    </dgm:pt>
    <dgm:pt modelId="{8222F13D-BE99-462B-8FE3-C7B1E4EB0432}" type="pres">
      <dgm:prSet presAssocID="{C14D0955-A450-456C-9493-69D0DE04A8A3}" presName="root2" presStyleCnt="0"/>
      <dgm:spPr/>
    </dgm:pt>
    <dgm:pt modelId="{DB02936E-D36D-4A8B-8AF7-E910C5F634C4}" type="pres">
      <dgm:prSet presAssocID="{C14D0955-A450-456C-9493-69D0DE04A8A3}" presName="LevelTwoTextNode" presStyleLbl="node3" presStyleIdx="1" presStyleCnt="3">
        <dgm:presLayoutVars>
          <dgm:chPref val="3"/>
        </dgm:presLayoutVars>
      </dgm:prSet>
      <dgm:spPr/>
      <dgm:t>
        <a:bodyPr/>
        <a:lstStyle/>
        <a:p>
          <a:endParaRPr lang="tr-TR"/>
        </a:p>
      </dgm:t>
    </dgm:pt>
    <dgm:pt modelId="{3A9B3219-D82C-47C0-9EAC-91E2978C281F}" type="pres">
      <dgm:prSet presAssocID="{C14D0955-A450-456C-9493-69D0DE04A8A3}" presName="level3hierChild" presStyleCnt="0"/>
      <dgm:spPr/>
    </dgm:pt>
    <dgm:pt modelId="{49B3299B-C846-4488-929B-FB70CC343DED}" type="pres">
      <dgm:prSet presAssocID="{6F0AD7BF-ECCB-4091-AD39-3B4905874BF5}" presName="conn2-1" presStyleLbl="parChTrans1D4" presStyleIdx="1" presStyleCnt="3"/>
      <dgm:spPr/>
      <dgm:t>
        <a:bodyPr/>
        <a:lstStyle/>
        <a:p>
          <a:endParaRPr lang="tr-TR"/>
        </a:p>
      </dgm:t>
    </dgm:pt>
    <dgm:pt modelId="{843D71F2-B831-47A5-B5B6-48FCB0DA2B25}" type="pres">
      <dgm:prSet presAssocID="{6F0AD7BF-ECCB-4091-AD39-3B4905874BF5}" presName="connTx" presStyleLbl="parChTrans1D4" presStyleIdx="1" presStyleCnt="3"/>
      <dgm:spPr/>
      <dgm:t>
        <a:bodyPr/>
        <a:lstStyle/>
        <a:p>
          <a:endParaRPr lang="tr-TR"/>
        </a:p>
      </dgm:t>
    </dgm:pt>
    <dgm:pt modelId="{7F5A2D8E-FFE1-46AF-BC40-7660BBD689AF}" type="pres">
      <dgm:prSet presAssocID="{85D35116-8521-4E3F-A563-4B18C71D4F99}" presName="root2" presStyleCnt="0"/>
      <dgm:spPr/>
    </dgm:pt>
    <dgm:pt modelId="{375ECFCA-F3A9-4A7F-AD57-53DAC6B56729}" type="pres">
      <dgm:prSet presAssocID="{85D35116-8521-4E3F-A563-4B18C71D4F99}" presName="LevelTwoTextNode" presStyleLbl="node4" presStyleIdx="1" presStyleCnt="3" custScaleX="267373" custScaleY="158053">
        <dgm:presLayoutVars>
          <dgm:chPref val="3"/>
        </dgm:presLayoutVars>
      </dgm:prSet>
      <dgm:spPr/>
      <dgm:t>
        <a:bodyPr/>
        <a:lstStyle/>
        <a:p>
          <a:endParaRPr lang="tr-TR"/>
        </a:p>
      </dgm:t>
    </dgm:pt>
    <dgm:pt modelId="{15AAE338-28A2-4065-85A2-8C129B342E84}" type="pres">
      <dgm:prSet presAssocID="{85D35116-8521-4E3F-A563-4B18C71D4F99}" presName="level3hierChild" presStyleCnt="0"/>
      <dgm:spPr/>
    </dgm:pt>
    <dgm:pt modelId="{80B50F8F-E1ED-47B6-8599-D8D11661C264}" type="pres">
      <dgm:prSet presAssocID="{6FEDC5EF-E8AC-4818-945C-52AB11F305E4}" presName="conn2-1" presStyleLbl="parChTrans1D2" presStyleIdx="2" presStyleCnt="3"/>
      <dgm:spPr/>
      <dgm:t>
        <a:bodyPr/>
        <a:lstStyle/>
        <a:p>
          <a:endParaRPr lang="tr-TR"/>
        </a:p>
      </dgm:t>
    </dgm:pt>
    <dgm:pt modelId="{680490EB-4E0D-4391-8C02-F0D3B95CFA0B}" type="pres">
      <dgm:prSet presAssocID="{6FEDC5EF-E8AC-4818-945C-52AB11F305E4}" presName="connTx" presStyleLbl="parChTrans1D2" presStyleIdx="2" presStyleCnt="3"/>
      <dgm:spPr/>
      <dgm:t>
        <a:bodyPr/>
        <a:lstStyle/>
        <a:p>
          <a:endParaRPr lang="tr-TR"/>
        </a:p>
      </dgm:t>
    </dgm:pt>
    <dgm:pt modelId="{FDC5F634-4F7F-49E3-AF31-62377E7B4D89}" type="pres">
      <dgm:prSet presAssocID="{DDD43239-72BE-41FC-BEBB-89BB95057D39}" presName="root2" presStyleCnt="0"/>
      <dgm:spPr/>
    </dgm:pt>
    <dgm:pt modelId="{D31154C8-BFB5-407A-A3A5-1B18E6512CBA}" type="pres">
      <dgm:prSet presAssocID="{DDD43239-72BE-41FC-BEBB-89BB95057D39}" presName="LevelTwoTextNode" presStyleLbl="node2" presStyleIdx="2" presStyleCnt="3">
        <dgm:presLayoutVars>
          <dgm:chPref val="3"/>
        </dgm:presLayoutVars>
      </dgm:prSet>
      <dgm:spPr/>
      <dgm:t>
        <a:bodyPr/>
        <a:lstStyle/>
        <a:p>
          <a:endParaRPr lang="tr-TR"/>
        </a:p>
      </dgm:t>
    </dgm:pt>
    <dgm:pt modelId="{B8E4CD1E-1957-4FF8-B9EE-E30DBC171668}" type="pres">
      <dgm:prSet presAssocID="{DDD43239-72BE-41FC-BEBB-89BB95057D39}" presName="level3hierChild" presStyleCnt="0"/>
      <dgm:spPr/>
    </dgm:pt>
    <dgm:pt modelId="{84AE756B-2C90-4E47-9146-9E9C7AEBC58C}" type="pres">
      <dgm:prSet presAssocID="{C07A3334-862A-4663-995F-422567905B7A}" presName="conn2-1" presStyleLbl="parChTrans1D3" presStyleIdx="2" presStyleCnt="3"/>
      <dgm:spPr/>
      <dgm:t>
        <a:bodyPr/>
        <a:lstStyle/>
        <a:p>
          <a:endParaRPr lang="tr-TR"/>
        </a:p>
      </dgm:t>
    </dgm:pt>
    <dgm:pt modelId="{E3A8340C-AC0B-47A6-B895-9F49C49D11B7}" type="pres">
      <dgm:prSet presAssocID="{C07A3334-862A-4663-995F-422567905B7A}" presName="connTx" presStyleLbl="parChTrans1D3" presStyleIdx="2" presStyleCnt="3"/>
      <dgm:spPr/>
      <dgm:t>
        <a:bodyPr/>
        <a:lstStyle/>
        <a:p>
          <a:endParaRPr lang="tr-TR"/>
        </a:p>
      </dgm:t>
    </dgm:pt>
    <dgm:pt modelId="{A87B1269-6539-469F-80D2-637073B13833}" type="pres">
      <dgm:prSet presAssocID="{3EB1AF8C-FEDD-44C6-8A61-454B02175B55}" presName="root2" presStyleCnt="0"/>
      <dgm:spPr/>
    </dgm:pt>
    <dgm:pt modelId="{C85B560A-F4D0-46E9-B6CB-546BC4F38C0F}" type="pres">
      <dgm:prSet presAssocID="{3EB1AF8C-FEDD-44C6-8A61-454B02175B55}" presName="LevelTwoTextNode" presStyleLbl="node3" presStyleIdx="2" presStyleCnt="3">
        <dgm:presLayoutVars>
          <dgm:chPref val="3"/>
        </dgm:presLayoutVars>
      </dgm:prSet>
      <dgm:spPr/>
      <dgm:t>
        <a:bodyPr/>
        <a:lstStyle/>
        <a:p>
          <a:endParaRPr lang="tr-TR"/>
        </a:p>
      </dgm:t>
    </dgm:pt>
    <dgm:pt modelId="{23A72992-BBA9-465E-B71A-84FA434D0522}" type="pres">
      <dgm:prSet presAssocID="{3EB1AF8C-FEDD-44C6-8A61-454B02175B55}" presName="level3hierChild" presStyleCnt="0"/>
      <dgm:spPr/>
    </dgm:pt>
    <dgm:pt modelId="{35BEE409-91BA-4ED7-8959-91AEAC7B306A}" type="pres">
      <dgm:prSet presAssocID="{16F3487E-5146-4E27-ADAF-D25CE4D393E1}" presName="conn2-1" presStyleLbl="parChTrans1D4" presStyleIdx="2" presStyleCnt="3"/>
      <dgm:spPr/>
      <dgm:t>
        <a:bodyPr/>
        <a:lstStyle/>
        <a:p>
          <a:endParaRPr lang="tr-TR"/>
        </a:p>
      </dgm:t>
    </dgm:pt>
    <dgm:pt modelId="{802A0361-FBD0-4CB0-8714-895EFBCA8781}" type="pres">
      <dgm:prSet presAssocID="{16F3487E-5146-4E27-ADAF-D25CE4D393E1}" presName="connTx" presStyleLbl="parChTrans1D4" presStyleIdx="2" presStyleCnt="3"/>
      <dgm:spPr/>
      <dgm:t>
        <a:bodyPr/>
        <a:lstStyle/>
        <a:p>
          <a:endParaRPr lang="tr-TR"/>
        </a:p>
      </dgm:t>
    </dgm:pt>
    <dgm:pt modelId="{431E0B45-BE42-4A1F-9011-1AC084308A49}" type="pres">
      <dgm:prSet presAssocID="{3E744A33-F41A-4FDA-9A37-ED12BCB6A407}" presName="root2" presStyleCnt="0"/>
      <dgm:spPr/>
    </dgm:pt>
    <dgm:pt modelId="{AA687D10-5C87-407C-B01C-7016FF8785C5}" type="pres">
      <dgm:prSet presAssocID="{3E744A33-F41A-4FDA-9A37-ED12BCB6A407}" presName="LevelTwoTextNode" presStyleLbl="node4" presStyleIdx="2" presStyleCnt="3" custScaleX="272728" custScaleY="168546">
        <dgm:presLayoutVars>
          <dgm:chPref val="3"/>
        </dgm:presLayoutVars>
      </dgm:prSet>
      <dgm:spPr/>
      <dgm:t>
        <a:bodyPr/>
        <a:lstStyle/>
        <a:p>
          <a:endParaRPr lang="tr-TR"/>
        </a:p>
      </dgm:t>
    </dgm:pt>
    <dgm:pt modelId="{5EA0041B-13AF-41B6-8EBE-55A28E34F13C}" type="pres">
      <dgm:prSet presAssocID="{3E744A33-F41A-4FDA-9A37-ED12BCB6A407}" presName="level3hierChild" presStyleCnt="0"/>
      <dgm:spPr/>
    </dgm:pt>
  </dgm:ptLst>
  <dgm:cxnLst>
    <dgm:cxn modelId="{916EA6BF-CFBC-4527-A143-C8720F0A6CA2}" type="presOf" srcId="{061D4972-590E-4D63-90CE-B9BD4A5EE4C7}" destId="{4ACE6514-12CF-4A79-89FA-605A78266280}" srcOrd="1" destOrd="0" presId="urn:microsoft.com/office/officeart/2005/8/layout/hierarchy2"/>
    <dgm:cxn modelId="{D686952D-39C1-4DDD-9B45-B7D0D9F2DE26}" type="presOf" srcId="{C14D0955-A450-456C-9493-69D0DE04A8A3}" destId="{DB02936E-D36D-4A8B-8AF7-E910C5F634C4}" srcOrd="0" destOrd="0" presId="urn:microsoft.com/office/officeart/2005/8/layout/hierarchy2"/>
    <dgm:cxn modelId="{9BAD4E47-9511-4033-B470-127A875D9367}" type="presOf" srcId="{2F0762F8-9468-4D68-B524-018C5A1D603E}" destId="{E4CE5927-C685-45D8-9F0D-92FBAE2635BF}" srcOrd="0" destOrd="0" presId="urn:microsoft.com/office/officeart/2005/8/layout/hierarchy2"/>
    <dgm:cxn modelId="{B8C4F280-C68E-41AA-97BC-DB77043BD491}" type="presOf" srcId="{85D35116-8521-4E3F-A563-4B18C71D4F99}" destId="{375ECFCA-F3A9-4A7F-AD57-53DAC6B56729}" srcOrd="0" destOrd="0" presId="urn:microsoft.com/office/officeart/2005/8/layout/hierarchy2"/>
    <dgm:cxn modelId="{43DFF281-85B1-4184-9964-62D84FE29DE0}" type="presOf" srcId="{E538056E-23C3-4E22-841A-A3CBA13B6285}" destId="{79E0EBEA-6195-41AC-ABF1-55A76452F402}" srcOrd="1" destOrd="0" presId="urn:microsoft.com/office/officeart/2005/8/layout/hierarchy2"/>
    <dgm:cxn modelId="{446D2A50-6FF2-43FD-A550-673BCD1B1675}" type="presOf" srcId="{B60C2F8F-2404-47E6-9B15-C40450A2FFED}" destId="{3CE9B3DD-0E7C-4E3F-A0CB-DCBD8C1B159F}" srcOrd="0" destOrd="0" presId="urn:microsoft.com/office/officeart/2005/8/layout/hierarchy2"/>
    <dgm:cxn modelId="{5BF77FCC-AB23-49E1-B131-AF943A28D250}" type="presOf" srcId="{43C25C42-6C71-4D8D-9ED1-095DEC4EEA0A}" destId="{FB4C3E78-DC0D-48AE-B194-B14DDEB9DBB0}" srcOrd="0" destOrd="0" presId="urn:microsoft.com/office/officeart/2005/8/layout/hierarchy2"/>
    <dgm:cxn modelId="{995AF1D7-674B-4EBD-AF14-9CB25CF92F84}" type="presOf" srcId="{6FEDC5EF-E8AC-4818-945C-52AB11F305E4}" destId="{80B50F8F-E1ED-47B6-8599-D8D11661C264}" srcOrd="0" destOrd="0" presId="urn:microsoft.com/office/officeart/2005/8/layout/hierarchy2"/>
    <dgm:cxn modelId="{EFA1F7C2-1541-4DE2-A25D-EEF41A713713}" type="presOf" srcId="{B33D0A67-FAE5-4DA7-AD53-EF66A8FB428F}" destId="{6E960882-416C-4F1D-9C40-8661096C21FC}" srcOrd="0" destOrd="0" presId="urn:microsoft.com/office/officeart/2005/8/layout/hierarchy2"/>
    <dgm:cxn modelId="{ADDE3674-41B6-4670-A48C-2E461FDE0553}" type="presOf" srcId="{6FEDC5EF-E8AC-4818-945C-52AB11F305E4}" destId="{680490EB-4E0D-4391-8C02-F0D3B95CFA0B}" srcOrd="1" destOrd="0" presId="urn:microsoft.com/office/officeart/2005/8/layout/hierarchy2"/>
    <dgm:cxn modelId="{9577AF3D-2690-4DDE-81C0-861AED2ECE4D}" type="presOf" srcId="{008876C8-EEAC-485D-9D19-CDD40F3858DF}" destId="{459C8AEB-C191-449B-97B7-E775EF27259C}" srcOrd="1" destOrd="0" presId="urn:microsoft.com/office/officeart/2005/8/layout/hierarchy2"/>
    <dgm:cxn modelId="{9A0AB28D-135F-4BF3-A762-D9AA20E860ED}" type="presOf" srcId="{16F3487E-5146-4E27-ADAF-D25CE4D393E1}" destId="{802A0361-FBD0-4CB0-8714-895EFBCA8781}" srcOrd="1" destOrd="0" presId="urn:microsoft.com/office/officeart/2005/8/layout/hierarchy2"/>
    <dgm:cxn modelId="{A62AFE00-E803-41BF-B36C-8037E1388042}" type="presOf" srcId="{061D4972-590E-4D63-90CE-B9BD4A5EE4C7}" destId="{20ACA67A-BA2D-4F0D-B3B1-E1932838780B}" srcOrd="0" destOrd="0" presId="urn:microsoft.com/office/officeart/2005/8/layout/hierarchy2"/>
    <dgm:cxn modelId="{44A84DA7-963D-48F4-831B-4D7D4886B6D2}" type="presOf" srcId="{C07A3334-862A-4663-995F-422567905B7A}" destId="{E3A8340C-AC0B-47A6-B895-9F49C49D11B7}" srcOrd="1" destOrd="0" presId="urn:microsoft.com/office/officeart/2005/8/layout/hierarchy2"/>
    <dgm:cxn modelId="{D57996E5-0D65-48DF-9268-220CE31FEC43}" type="presOf" srcId="{FBBCDFDE-FC0A-45F6-81F9-61660A53B5A2}" destId="{053FB8D7-BCAB-4B41-8C95-5A94CDB7ADD8}" srcOrd="0" destOrd="0" presId="urn:microsoft.com/office/officeart/2005/8/layout/hierarchy2"/>
    <dgm:cxn modelId="{6A8B01C9-3F0B-4ADB-97FE-46F87F1D86D7}" type="presOf" srcId="{62C6447E-B2E7-4AE7-91E2-FB2821AE4ACB}" destId="{A17D3909-221F-468C-A43D-3D0E961E436F}" srcOrd="0" destOrd="0" presId="urn:microsoft.com/office/officeart/2005/8/layout/hierarchy2"/>
    <dgm:cxn modelId="{5A6A6EB7-D6F9-43D1-B4D1-072B9213AE20}" srcId="{B33D0A67-FAE5-4DA7-AD53-EF66A8FB428F}" destId="{FBBCDFDE-FC0A-45F6-81F9-61660A53B5A2}" srcOrd="1" destOrd="0" parTransId="{008876C8-EEAC-485D-9D19-CDD40F3858DF}" sibTransId="{02A43FA2-A2B2-4332-9627-1913AEBC1DD5}"/>
    <dgm:cxn modelId="{EE693D3E-779A-4B0A-BACE-6488CA656057}" type="presOf" srcId="{C07A3334-862A-4663-995F-422567905B7A}" destId="{84AE756B-2C90-4E47-9146-9E9C7AEBC58C}" srcOrd="0" destOrd="0" presId="urn:microsoft.com/office/officeart/2005/8/layout/hierarchy2"/>
    <dgm:cxn modelId="{A33AFAE2-C444-4A78-85BE-D60507BD66E3}" srcId="{B33D0A67-FAE5-4DA7-AD53-EF66A8FB428F}" destId="{7D05DFC1-2314-4FD6-9D9F-A07C4CFF55B8}" srcOrd="0" destOrd="0" parTransId="{E538056E-23C3-4E22-841A-A3CBA13B6285}" sibTransId="{0FEF76A9-47B9-4D4B-8CC8-2F291FBD2059}"/>
    <dgm:cxn modelId="{25C925DB-C58B-4BA1-B8CF-11093EC1A8FD}" srcId="{C14D0955-A450-456C-9493-69D0DE04A8A3}" destId="{85D35116-8521-4E3F-A563-4B18C71D4F99}" srcOrd="0" destOrd="0" parTransId="{6F0AD7BF-ECCB-4091-AD39-3B4905874BF5}" sibTransId="{A3383601-95A0-4811-944B-1F660EF142EE}"/>
    <dgm:cxn modelId="{3BE014A1-E63D-486B-9079-5D29D89C8012}" type="presOf" srcId="{2F0762F8-9468-4D68-B524-018C5A1D603E}" destId="{C2B978C9-144B-41A0-B0B1-CD3F6434613E}" srcOrd="1" destOrd="0" presId="urn:microsoft.com/office/officeart/2005/8/layout/hierarchy2"/>
    <dgm:cxn modelId="{1C36C094-1741-4DB9-BDC4-E14565AC8678}" type="presOf" srcId="{008876C8-EEAC-485D-9D19-CDD40F3858DF}" destId="{99E803C7-024A-4945-B885-59DAB8E0C3A6}" srcOrd="0" destOrd="0" presId="urn:microsoft.com/office/officeart/2005/8/layout/hierarchy2"/>
    <dgm:cxn modelId="{7623E3CB-52C3-40D0-AB30-EFEC6E4F3BA6}" type="presOf" srcId="{6F0AD7BF-ECCB-4091-AD39-3B4905874BF5}" destId="{843D71F2-B831-47A5-B5B6-48FCB0DA2B25}" srcOrd="1" destOrd="0" presId="urn:microsoft.com/office/officeart/2005/8/layout/hierarchy2"/>
    <dgm:cxn modelId="{61B6CBA7-220B-4C8E-9EE9-75276D48894D}" srcId="{B60C2F8F-2404-47E6-9B15-C40450A2FFED}" destId="{43C25C42-6C71-4D8D-9ED1-095DEC4EEA0A}" srcOrd="0" destOrd="0" parTransId="{9E6AC67C-F2E6-4814-A5DE-F25CDFFC08F2}" sibTransId="{07B138F6-FEA3-435C-9A84-66F72B5D8811}"/>
    <dgm:cxn modelId="{8D7B6796-D6BD-4786-AF66-DB6F58A2C384}" type="presOf" srcId="{3E744A33-F41A-4FDA-9A37-ED12BCB6A407}" destId="{AA687D10-5C87-407C-B01C-7016FF8785C5}" srcOrd="0" destOrd="0" presId="urn:microsoft.com/office/officeart/2005/8/layout/hierarchy2"/>
    <dgm:cxn modelId="{201E6D08-143F-4232-813B-CC41290CA175}" type="presOf" srcId="{9E6AC67C-F2E6-4814-A5DE-F25CDFFC08F2}" destId="{84BFE68D-0305-49D2-9884-A8999842FA27}" srcOrd="1" destOrd="0" presId="urn:microsoft.com/office/officeart/2005/8/layout/hierarchy2"/>
    <dgm:cxn modelId="{14CA730B-01A5-4054-AC2A-768C8F163970}" type="presOf" srcId="{7D05DFC1-2314-4FD6-9D9F-A07C4CFF55B8}" destId="{6F08A9F6-9DE5-4AEA-AD52-970535ECF0C3}" srcOrd="0" destOrd="0" presId="urn:microsoft.com/office/officeart/2005/8/layout/hierarchy2"/>
    <dgm:cxn modelId="{DF55CE55-F908-4BAE-B716-D61A42789682}" srcId="{FBBCDFDE-FC0A-45F6-81F9-61660A53B5A2}" destId="{C14D0955-A450-456C-9493-69D0DE04A8A3}" srcOrd="0" destOrd="0" parTransId="{061D4972-590E-4D63-90CE-B9BD4A5EE4C7}" sibTransId="{05EDB4ED-2A44-4F62-9DF7-5E30E756F793}"/>
    <dgm:cxn modelId="{CBEC3EE9-E8FA-404F-852E-96EFD8A0B3B7}" srcId="{62C6447E-B2E7-4AE7-91E2-FB2821AE4ACB}" destId="{B33D0A67-FAE5-4DA7-AD53-EF66A8FB428F}" srcOrd="0" destOrd="0" parTransId="{E3D49C41-8B61-4C27-9CE5-C49533EFD24C}" sibTransId="{75CF2B85-894C-4188-862B-85A2DBFE9036}"/>
    <dgm:cxn modelId="{4E805434-4577-4872-AF0E-FFDB7B2DCB5F}" type="presOf" srcId="{DDD43239-72BE-41FC-BEBB-89BB95057D39}" destId="{D31154C8-BFB5-407A-A3A5-1B18E6512CBA}" srcOrd="0" destOrd="0" presId="urn:microsoft.com/office/officeart/2005/8/layout/hierarchy2"/>
    <dgm:cxn modelId="{9BA81F83-3532-425B-A097-567FD5D922FB}" srcId="{3EB1AF8C-FEDD-44C6-8A61-454B02175B55}" destId="{3E744A33-F41A-4FDA-9A37-ED12BCB6A407}" srcOrd="0" destOrd="0" parTransId="{16F3487E-5146-4E27-ADAF-D25CE4D393E1}" sibTransId="{D67110B9-2827-486A-B894-ABB89B1E9EE6}"/>
    <dgm:cxn modelId="{E180F921-F7E6-4C9D-BD36-965825E5A0CD}" type="presOf" srcId="{9E6AC67C-F2E6-4814-A5DE-F25CDFFC08F2}" destId="{919C65CF-38C5-4924-A111-E5641DB0970C}" srcOrd="0" destOrd="0" presId="urn:microsoft.com/office/officeart/2005/8/layout/hierarchy2"/>
    <dgm:cxn modelId="{933809AA-A46E-4F72-A474-11F246550B35}" type="presOf" srcId="{6F0AD7BF-ECCB-4091-AD39-3B4905874BF5}" destId="{49B3299B-C846-4488-929B-FB70CC343DED}" srcOrd="0" destOrd="0" presId="urn:microsoft.com/office/officeart/2005/8/layout/hierarchy2"/>
    <dgm:cxn modelId="{A9550D62-CE87-43A9-BC42-AD9F9CC4A4F4}" srcId="{DDD43239-72BE-41FC-BEBB-89BB95057D39}" destId="{3EB1AF8C-FEDD-44C6-8A61-454B02175B55}" srcOrd="0" destOrd="0" parTransId="{C07A3334-862A-4663-995F-422567905B7A}" sibTransId="{904DAE32-B8F6-4E89-8E59-677599B77BC0}"/>
    <dgm:cxn modelId="{F8FFEA7B-1FF9-4EE8-A0C9-6414D9B19CAC}" srcId="{B33D0A67-FAE5-4DA7-AD53-EF66A8FB428F}" destId="{DDD43239-72BE-41FC-BEBB-89BB95057D39}" srcOrd="2" destOrd="0" parTransId="{6FEDC5EF-E8AC-4818-945C-52AB11F305E4}" sibTransId="{F3DFFD91-C649-4B37-93C4-B11DD97F5E81}"/>
    <dgm:cxn modelId="{82468BC9-CCE0-4363-80B7-522D8DF8727D}" type="presOf" srcId="{3EB1AF8C-FEDD-44C6-8A61-454B02175B55}" destId="{C85B560A-F4D0-46E9-B6CB-546BC4F38C0F}" srcOrd="0" destOrd="0" presId="urn:microsoft.com/office/officeart/2005/8/layout/hierarchy2"/>
    <dgm:cxn modelId="{B0BD9584-888B-4145-BADF-AE071F3E5EB9}" type="presOf" srcId="{16F3487E-5146-4E27-ADAF-D25CE4D393E1}" destId="{35BEE409-91BA-4ED7-8959-91AEAC7B306A}" srcOrd="0" destOrd="0" presId="urn:microsoft.com/office/officeart/2005/8/layout/hierarchy2"/>
    <dgm:cxn modelId="{3F6A347A-9281-41D2-992A-724F1E849A01}" type="presOf" srcId="{E538056E-23C3-4E22-841A-A3CBA13B6285}" destId="{D875BAF9-CD2B-4089-B6D2-DFB76C8BB0E3}" srcOrd="0" destOrd="0" presId="urn:microsoft.com/office/officeart/2005/8/layout/hierarchy2"/>
    <dgm:cxn modelId="{8BA23A8E-E3A4-4022-B60C-ED5A1245C9C5}" srcId="{7D05DFC1-2314-4FD6-9D9F-A07C4CFF55B8}" destId="{B60C2F8F-2404-47E6-9B15-C40450A2FFED}" srcOrd="0" destOrd="0" parTransId="{2F0762F8-9468-4D68-B524-018C5A1D603E}" sibTransId="{F92FB3A0-0BE6-4A67-BD9C-D5E461C935CC}"/>
    <dgm:cxn modelId="{A18B7D53-9B9F-46A1-AC5A-C6D279817B03}" type="presParOf" srcId="{A17D3909-221F-468C-A43D-3D0E961E436F}" destId="{47AF2D57-867C-42E1-82DC-883783EAE273}" srcOrd="0" destOrd="0" presId="urn:microsoft.com/office/officeart/2005/8/layout/hierarchy2"/>
    <dgm:cxn modelId="{A00C0A03-8F28-49BB-8387-991A23C8BA6C}" type="presParOf" srcId="{47AF2D57-867C-42E1-82DC-883783EAE273}" destId="{6E960882-416C-4F1D-9C40-8661096C21FC}" srcOrd="0" destOrd="0" presId="urn:microsoft.com/office/officeart/2005/8/layout/hierarchy2"/>
    <dgm:cxn modelId="{5F5E0414-A466-4C8C-BA3A-A234E5EC2A89}" type="presParOf" srcId="{47AF2D57-867C-42E1-82DC-883783EAE273}" destId="{A30305AF-3739-4B8E-AAB0-5D99DC8F74D2}" srcOrd="1" destOrd="0" presId="urn:microsoft.com/office/officeart/2005/8/layout/hierarchy2"/>
    <dgm:cxn modelId="{005AC386-45A1-45CA-8BFA-8B6329F28EDD}" type="presParOf" srcId="{A30305AF-3739-4B8E-AAB0-5D99DC8F74D2}" destId="{D875BAF9-CD2B-4089-B6D2-DFB76C8BB0E3}" srcOrd="0" destOrd="0" presId="urn:microsoft.com/office/officeart/2005/8/layout/hierarchy2"/>
    <dgm:cxn modelId="{31B9B598-72A1-4C5E-BF78-BC04222C3AE3}" type="presParOf" srcId="{D875BAF9-CD2B-4089-B6D2-DFB76C8BB0E3}" destId="{79E0EBEA-6195-41AC-ABF1-55A76452F402}" srcOrd="0" destOrd="0" presId="urn:microsoft.com/office/officeart/2005/8/layout/hierarchy2"/>
    <dgm:cxn modelId="{900D9DB8-0251-4DBC-96C3-AEEA164B8792}" type="presParOf" srcId="{A30305AF-3739-4B8E-AAB0-5D99DC8F74D2}" destId="{3D7BA460-586A-4A3B-916E-0D6FD14D07A1}" srcOrd="1" destOrd="0" presId="urn:microsoft.com/office/officeart/2005/8/layout/hierarchy2"/>
    <dgm:cxn modelId="{4D574696-97E7-4ED0-8F5F-C003B04923C3}" type="presParOf" srcId="{3D7BA460-586A-4A3B-916E-0D6FD14D07A1}" destId="{6F08A9F6-9DE5-4AEA-AD52-970535ECF0C3}" srcOrd="0" destOrd="0" presId="urn:microsoft.com/office/officeart/2005/8/layout/hierarchy2"/>
    <dgm:cxn modelId="{C96CA875-F808-4218-8757-17E2D1490F28}" type="presParOf" srcId="{3D7BA460-586A-4A3B-916E-0D6FD14D07A1}" destId="{3B89F950-6BCA-45BA-8470-6B9BF70031F3}" srcOrd="1" destOrd="0" presId="urn:microsoft.com/office/officeart/2005/8/layout/hierarchy2"/>
    <dgm:cxn modelId="{984E850F-3583-4E2B-93FF-8B1AFF427069}" type="presParOf" srcId="{3B89F950-6BCA-45BA-8470-6B9BF70031F3}" destId="{E4CE5927-C685-45D8-9F0D-92FBAE2635BF}" srcOrd="0" destOrd="0" presId="urn:microsoft.com/office/officeart/2005/8/layout/hierarchy2"/>
    <dgm:cxn modelId="{DAD9A8ED-B3F6-4871-BB27-505E28292ACC}" type="presParOf" srcId="{E4CE5927-C685-45D8-9F0D-92FBAE2635BF}" destId="{C2B978C9-144B-41A0-B0B1-CD3F6434613E}" srcOrd="0" destOrd="0" presId="urn:microsoft.com/office/officeart/2005/8/layout/hierarchy2"/>
    <dgm:cxn modelId="{C13D59FF-167F-4061-A1C5-CC7115FA4EC3}" type="presParOf" srcId="{3B89F950-6BCA-45BA-8470-6B9BF70031F3}" destId="{D38CA1A6-9ACA-45EB-8DB5-3C833CF3992A}" srcOrd="1" destOrd="0" presId="urn:microsoft.com/office/officeart/2005/8/layout/hierarchy2"/>
    <dgm:cxn modelId="{C4C05A3D-E4B0-4E7F-B83E-02E09258BB90}" type="presParOf" srcId="{D38CA1A6-9ACA-45EB-8DB5-3C833CF3992A}" destId="{3CE9B3DD-0E7C-4E3F-A0CB-DCBD8C1B159F}" srcOrd="0" destOrd="0" presId="urn:microsoft.com/office/officeart/2005/8/layout/hierarchy2"/>
    <dgm:cxn modelId="{989CA0D3-D35B-4C67-9170-FE78682DC3DF}" type="presParOf" srcId="{D38CA1A6-9ACA-45EB-8DB5-3C833CF3992A}" destId="{8D4989D6-A5FB-4C09-864F-53C296A903FC}" srcOrd="1" destOrd="0" presId="urn:microsoft.com/office/officeart/2005/8/layout/hierarchy2"/>
    <dgm:cxn modelId="{33659A14-775D-4E6A-8857-9318FFDD2639}" type="presParOf" srcId="{8D4989D6-A5FB-4C09-864F-53C296A903FC}" destId="{919C65CF-38C5-4924-A111-E5641DB0970C}" srcOrd="0" destOrd="0" presId="urn:microsoft.com/office/officeart/2005/8/layout/hierarchy2"/>
    <dgm:cxn modelId="{9CAB84B8-14A8-498C-A4DB-0F9D3557A8AD}" type="presParOf" srcId="{919C65CF-38C5-4924-A111-E5641DB0970C}" destId="{84BFE68D-0305-49D2-9884-A8999842FA27}" srcOrd="0" destOrd="0" presId="urn:microsoft.com/office/officeart/2005/8/layout/hierarchy2"/>
    <dgm:cxn modelId="{814D7346-C509-43DF-8B74-7FC355229191}" type="presParOf" srcId="{8D4989D6-A5FB-4C09-864F-53C296A903FC}" destId="{6C7803DA-6978-47CC-A190-8BD700D48B8D}" srcOrd="1" destOrd="0" presId="urn:microsoft.com/office/officeart/2005/8/layout/hierarchy2"/>
    <dgm:cxn modelId="{01452426-8A5E-45FE-9A4E-9D3B6B311D60}" type="presParOf" srcId="{6C7803DA-6978-47CC-A190-8BD700D48B8D}" destId="{FB4C3E78-DC0D-48AE-B194-B14DDEB9DBB0}" srcOrd="0" destOrd="0" presId="urn:microsoft.com/office/officeart/2005/8/layout/hierarchy2"/>
    <dgm:cxn modelId="{00996887-C025-4F72-B4DB-8B49E755DD55}" type="presParOf" srcId="{6C7803DA-6978-47CC-A190-8BD700D48B8D}" destId="{17D39BA9-0F26-4748-9E4B-EBA13B723479}" srcOrd="1" destOrd="0" presId="urn:microsoft.com/office/officeart/2005/8/layout/hierarchy2"/>
    <dgm:cxn modelId="{EDC8EA32-D83C-4824-B491-C893EB354DDD}" type="presParOf" srcId="{A30305AF-3739-4B8E-AAB0-5D99DC8F74D2}" destId="{99E803C7-024A-4945-B885-59DAB8E0C3A6}" srcOrd="2" destOrd="0" presId="urn:microsoft.com/office/officeart/2005/8/layout/hierarchy2"/>
    <dgm:cxn modelId="{D3ECDBEA-63DC-4570-8D9B-199F0B5EABCC}" type="presParOf" srcId="{99E803C7-024A-4945-B885-59DAB8E0C3A6}" destId="{459C8AEB-C191-449B-97B7-E775EF27259C}" srcOrd="0" destOrd="0" presId="urn:microsoft.com/office/officeart/2005/8/layout/hierarchy2"/>
    <dgm:cxn modelId="{E4C02B9F-C076-4D3E-985E-1DA14FC87CB9}" type="presParOf" srcId="{A30305AF-3739-4B8E-AAB0-5D99DC8F74D2}" destId="{0C3619D8-5223-4EC3-A20B-7F1B569A46F9}" srcOrd="3" destOrd="0" presId="urn:microsoft.com/office/officeart/2005/8/layout/hierarchy2"/>
    <dgm:cxn modelId="{4D02B4D6-DD5E-4341-97DB-D820751D4156}" type="presParOf" srcId="{0C3619D8-5223-4EC3-A20B-7F1B569A46F9}" destId="{053FB8D7-BCAB-4B41-8C95-5A94CDB7ADD8}" srcOrd="0" destOrd="0" presId="urn:microsoft.com/office/officeart/2005/8/layout/hierarchy2"/>
    <dgm:cxn modelId="{5669D1B5-71D1-4175-9D14-A76D07DF4CBC}" type="presParOf" srcId="{0C3619D8-5223-4EC3-A20B-7F1B569A46F9}" destId="{20E86E29-C9B4-4091-A565-057D2EDB78E4}" srcOrd="1" destOrd="0" presId="urn:microsoft.com/office/officeart/2005/8/layout/hierarchy2"/>
    <dgm:cxn modelId="{92FDBA1B-C455-4D46-957C-6DD534DD411D}" type="presParOf" srcId="{20E86E29-C9B4-4091-A565-057D2EDB78E4}" destId="{20ACA67A-BA2D-4F0D-B3B1-E1932838780B}" srcOrd="0" destOrd="0" presId="urn:microsoft.com/office/officeart/2005/8/layout/hierarchy2"/>
    <dgm:cxn modelId="{DD5EB404-29C0-4D98-8C7E-F913184F2E65}" type="presParOf" srcId="{20ACA67A-BA2D-4F0D-B3B1-E1932838780B}" destId="{4ACE6514-12CF-4A79-89FA-605A78266280}" srcOrd="0" destOrd="0" presId="urn:microsoft.com/office/officeart/2005/8/layout/hierarchy2"/>
    <dgm:cxn modelId="{49FEA4E2-B380-4FAE-B84B-DA84D09AF6CE}" type="presParOf" srcId="{20E86E29-C9B4-4091-A565-057D2EDB78E4}" destId="{8222F13D-BE99-462B-8FE3-C7B1E4EB0432}" srcOrd="1" destOrd="0" presId="urn:microsoft.com/office/officeart/2005/8/layout/hierarchy2"/>
    <dgm:cxn modelId="{40F33D72-3FF8-4FD3-AE8E-27959D04A7D1}" type="presParOf" srcId="{8222F13D-BE99-462B-8FE3-C7B1E4EB0432}" destId="{DB02936E-D36D-4A8B-8AF7-E910C5F634C4}" srcOrd="0" destOrd="0" presId="urn:microsoft.com/office/officeart/2005/8/layout/hierarchy2"/>
    <dgm:cxn modelId="{0D5D27EB-F047-49B5-B3E0-64A33FADB195}" type="presParOf" srcId="{8222F13D-BE99-462B-8FE3-C7B1E4EB0432}" destId="{3A9B3219-D82C-47C0-9EAC-91E2978C281F}" srcOrd="1" destOrd="0" presId="urn:microsoft.com/office/officeart/2005/8/layout/hierarchy2"/>
    <dgm:cxn modelId="{43CEC942-0B47-43A2-8249-E21EAD71B69A}" type="presParOf" srcId="{3A9B3219-D82C-47C0-9EAC-91E2978C281F}" destId="{49B3299B-C846-4488-929B-FB70CC343DED}" srcOrd="0" destOrd="0" presId="urn:microsoft.com/office/officeart/2005/8/layout/hierarchy2"/>
    <dgm:cxn modelId="{E7ADFAE3-2A1B-42E0-8C05-949DEF74117A}" type="presParOf" srcId="{49B3299B-C846-4488-929B-FB70CC343DED}" destId="{843D71F2-B831-47A5-B5B6-48FCB0DA2B25}" srcOrd="0" destOrd="0" presId="urn:microsoft.com/office/officeart/2005/8/layout/hierarchy2"/>
    <dgm:cxn modelId="{88826EC6-13A8-4B5E-A9B2-262E75A54AEC}" type="presParOf" srcId="{3A9B3219-D82C-47C0-9EAC-91E2978C281F}" destId="{7F5A2D8E-FFE1-46AF-BC40-7660BBD689AF}" srcOrd="1" destOrd="0" presId="urn:microsoft.com/office/officeart/2005/8/layout/hierarchy2"/>
    <dgm:cxn modelId="{794C7C37-C0FB-41ED-9D00-D14D96C66A75}" type="presParOf" srcId="{7F5A2D8E-FFE1-46AF-BC40-7660BBD689AF}" destId="{375ECFCA-F3A9-4A7F-AD57-53DAC6B56729}" srcOrd="0" destOrd="0" presId="urn:microsoft.com/office/officeart/2005/8/layout/hierarchy2"/>
    <dgm:cxn modelId="{A5C3F22F-0E3B-46EE-B013-26DC0F35643B}" type="presParOf" srcId="{7F5A2D8E-FFE1-46AF-BC40-7660BBD689AF}" destId="{15AAE338-28A2-4065-85A2-8C129B342E84}" srcOrd="1" destOrd="0" presId="urn:microsoft.com/office/officeart/2005/8/layout/hierarchy2"/>
    <dgm:cxn modelId="{2EC0A77E-2162-4CE2-842A-19F5B8A67584}" type="presParOf" srcId="{A30305AF-3739-4B8E-AAB0-5D99DC8F74D2}" destId="{80B50F8F-E1ED-47B6-8599-D8D11661C264}" srcOrd="4" destOrd="0" presId="urn:microsoft.com/office/officeart/2005/8/layout/hierarchy2"/>
    <dgm:cxn modelId="{512BB252-1B7E-416D-99D5-45769C4BE56C}" type="presParOf" srcId="{80B50F8F-E1ED-47B6-8599-D8D11661C264}" destId="{680490EB-4E0D-4391-8C02-F0D3B95CFA0B}" srcOrd="0" destOrd="0" presId="urn:microsoft.com/office/officeart/2005/8/layout/hierarchy2"/>
    <dgm:cxn modelId="{66B34C90-5AC8-4F78-A965-28C6C796FBE6}" type="presParOf" srcId="{A30305AF-3739-4B8E-AAB0-5D99DC8F74D2}" destId="{FDC5F634-4F7F-49E3-AF31-62377E7B4D89}" srcOrd="5" destOrd="0" presId="urn:microsoft.com/office/officeart/2005/8/layout/hierarchy2"/>
    <dgm:cxn modelId="{6BD0BF98-9333-4B13-8653-16C7103D88F4}" type="presParOf" srcId="{FDC5F634-4F7F-49E3-AF31-62377E7B4D89}" destId="{D31154C8-BFB5-407A-A3A5-1B18E6512CBA}" srcOrd="0" destOrd="0" presId="urn:microsoft.com/office/officeart/2005/8/layout/hierarchy2"/>
    <dgm:cxn modelId="{10EE1ADB-4013-4251-A47E-72BF0804960D}" type="presParOf" srcId="{FDC5F634-4F7F-49E3-AF31-62377E7B4D89}" destId="{B8E4CD1E-1957-4FF8-B9EE-E30DBC171668}" srcOrd="1" destOrd="0" presId="urn:microsoft.com/office/officeart/2005/8/layout/hierarchy2"/>
    <dgm:cxn modelId="{91E27099-1788-4078-870B-21D9E4D321FD}" type="presParOf" srcId="{B8E4CD1E-1957-4FF8-B9EE-E30DBC171668}" destId="{84AE756B-2C90-4E47-9146-9E9C7AEBC58C}" srcOrd="0" destOrd="0" presId="urn:microsoft.com/office/officeart/2005/8/layout/hierarchy2"/>
    <dgm:cxn modelId="{63D08EF8-7A36-4E64-8C46-D4528DD7C86E}" type="presParOf" srcId="{84AE756B-2C90-4E47-9146-9E9C7AEBC58C}" destId="{E3A8340C-AC0B-47A6-B895-9F49C49D11B7}" srcOrd="0" destOrd="0" presId="urn:microsoft.com/office/officeart/2005/8/layout/hierarchy2"/>
    <dgm:cxn modelId="{75706318-43C8-4C33-BA3D-F844551716A0}" type="presParOf" srcId="{B8E4CD1E-1957-4FF8-B9EE-E30DBC171668}" destId="{A87B1269-6539-469F-80D2-637073B13833}" srcOrd="1" destOrd="0" presId="urn:microsoft.com/office/officeart/2005/8/layout/hierarchy2"/>
    <dgm:cxn modelId="{A15DF17F-58FF-4345-B816-985ECE7ABD53}" type="presParOf" srcId="{A87B1269-6539-469F-80D2-637073B13833}" destId="{C85B560A-F4D0-46E9-B6CB-546BC4F38C0F}" srcOrd="0" destOrd="0" presId="urn:microsoft.com/office/officeart/2005/8/layout/hierarchy2"/>
    <dgm:cxn modelId="{2E747A67-0D7E-482D-8B05-BE485DFDD9C1}" type="presParOf" srcId="{A87B1269-6539-469F-80D2-637073B13833}" destId="{23A72992-BBA9-465E-B71A-84FA434D0522}" srcOrd="1" destOrd="0" presId="urn:microsoft.com/office/officeart/2005/8/layout/hierarchy2"/>
    <dgm:cxn modelId="{8D86005B-B673-4ED0-805A-8F5419ACA737}" type="presParOf" srcId="{23A72992-BBA9-465E-B71A-84FA434D0522}" destId="{35BEE409-91BA-4ED7-8959-91AEAC7B306A}" srcOrd="0" destOrd="0" presId="urn:microsoft.com/office/officeart/2005/8/layout/hierarchy2"/>
    <dgm:cxn modelId="{1B2DAE32-43C2-4701-9790-7BCDBDCA364B}" type="presParOf" srcId="{35BEE409-91BA-4ED7-8959-91AEAC7B306A}" destId="{802A0361-FBD0-4CB0-8714-895EFBCA8781}" srcOrd="0" destOrd="0" presId="urn:microsoft.com/office/officeart/2005/8/layout/hierarchy2"/>
    <dgm:cxn modelId="{EC4E3645-916E-4A6C-B0AA-428DC21ACEA3}" type="presParOf" srcId="{23A72992-BBA9-465E-B71A-84FA434D0522}" destId="{431E0B45-BE42-4A1F-9011-1AC084308A49}" srcOrd="1" destOrd="0" presId="urn:microsoft.com/office/officeart/2005/8/layout/hierarchy2"/>
    <dgm:cxn modelId="{E9B644F3-4676-41EC-8554-6A9B97B2F406}" type="presParOf" srcId="{431E0B45-BE42-4A1F-9011-1AC084308A49}" destId="{AA687D10-5C87-407C-B01C-7016FF8785C5}" srcOrd="0" destOrd="0" presId="urn:microsoft.com/office/officeart/2005/8/layout/hierarchy2"/>
    <dgm:cxn modelId="{BAC78B2F-9097-4EE1-9986-CE8A2C03A072}" type="presParOf" srcId="{431E0B45-BE42-4A1F-9011-1AC084308A49}" destId="{5EA0041B-13AF-41B6-8EBE-55A28E34F13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B067B4-00F2-4DB9-BDDE-36BDF18C0D7C}" type="doc">
      <dgm:prSet loTypeId="urn:microsoft.com/office/officeart/2005/8/layout/hierarchy1" loCatId="hierarchy" qsTypeId="urn:microsoft.com/office/officeart/2005/8/quickstyle/simple5" qsCatId="simple" csTypeId="urn:microsoft.com/office/officeart/2005/8/colors/colorful3" csCatId="colorful" phldr="1"/>
      <dgm:spPr/>
      <dgm:t>
        <a:bodyPr/>
        <a:lstStyle/>
        <a:p>
          <a:endParaRPr lang="tr-TR"/>
        </a:p>
      </dgm:t>
    </dgm:pt>
    <dgm:pt modelId="{77450214-D97E-4A16-929D-E27BFCFFC259}">
      <dgm:prSet phldrT="[Metin]" custT="1"/>
      <dgm:spPr/>
      <dgm:t>
        <a:bodyPr/>
        <a:lstStyle/>
        <a:p>
          <a:r>
            <a:rPr lang="tr-TR" sz="1600" b="0" dirty="0" smtClean="0">
              <a:effectLst>
                <a:outerShdw blurRad="38100" dist="38100" dir="2700000" algn="tl">
                  <a:srgbClr val="000000">
                    <a:alpha val="43137"/>
                  </a:srgbClr>
                </a:outerShdw>
              </a:effectLst>
            </a:rPr>
            <a:t>Yağ asitleri</a:t>
          </a:r>
          <a:endParaRPr lang="tr-TR" sz="1600" b="0" dirty="0">
            <a:effectLst>
              <a:outerShdw blurRad="38100" dist="38100" dir="2700000" algn="tl">
                <a:srgbClr val="000000">
                  <a:alpha val="43137"/>
                </a:srgbClr>
              </a:outerShdw>
            </a:effectLst>
          </a:endParaRPr>
        </a:p>
      </dgm:t>
    </dgm:pt>
    <dgm:pt modelId="{E3346AB7-1447-4E98-A162-DC6CDDD8A5CE}" type="parTrans" cxnId="{AA897F5A-6A45-4C81-A58E-CB7ED732B463}">
      <dgm:prSet/>
      <dgm:spPr/>
      <dgm:t>
        <a:bodyPr/>
        <a:lstStyle/>
        <a:p>
          <a:endParaRPr lang="tr-TR" b="0">
            <a:effectLst>
              <a:outerShdw blurRad="38100" dist="38100" dir="2700000" algn="tl">
                <a:srgbClr val="000000">
                  <a:alpha val="43137"/>
                </a:srgbClr>
              </a:outerShdw>
            </a:effectLst>
          </a:endParaRPr>
        </a:p>
      </dgm:t>
    </dgm:pt>
    <dgm:pt modelId="{A5A7F935-DE09-4F37-986B-FE13858D410E}" type="sibTrans" cxnId="{AA897F5A-6A45-4C81-A58E-CB7ED732B463}">
      <dgm:prSet/>
      <dgm:spPr/>
      <dgm:t>
        <a:bodyPr/>
        <a:lstStyle/>
        <a:p>
          <a:endParaRPr lang="tr-TR" b="0">
            <a:effectLst>
              <a:outerShdw blurRad="38100" dist="38100" dir="2700000" algn="tl">
                <a:srgbClr val="000000">
                  <a:alpha val="43137"/>
                </a:srgbClr>
              </a:outerShdw>
            </a:effectLst>
          </a:endParaRPr>
        </a:p>
      </dgm:t>
    </dgm:pt>
    <dgm:pt modelId="{D6ABD67D-4A2F-49BA-8331-2649E2F4EF40}">
      <dgm:prSet phldrT="[Metin]" custT="1"/>
      <dgm:spPr/>
      <dgm:t>
        <a:bodyPr/>
        <a:lstStyle/>
        <a:p>
          <a:r>
            <a:rPr lang="tr-TR" sz="1600" b="0" dirty="0" smtClean="0">
              <a:effectLst>
                <a:outerShdw blurRad="38100" dist="38100" dir="2700000" algn="tl">
                  <a:srgbClr val="000000">
                    <a:alpha val="43137"/>
                  </a:srgbClr>
                </a:outerShdw>
              </a:effectLst>
            </a:rPr>
            <a:t>Doymuş</a:t>
          </a:r>
        </a:p>
        <a:p>
          <a:r>
            <a:rPr lang="tr-TR" sz="1600" b="0" dirty="0" smtClean="0">
              <a:effectLst>
                <a:outerShdw blurRad="38100" dist="38100" dir="2700000" algn="tl">
                  <a:srgbClr val="000000">
                    <a:alpha val="43137"/>
                  </a:srgbClr>
                </a:outerShdw>
              </a:effectLst>
            </a:rPr>
            <a:t>(</a:t>
          </a:r>
          <a:r>
            <a:rPr lang="tr-TR" sz="1600" b="0" dirty="0" err="1" smtClean="0">
              <a:effectLst>
                <a:outerShdw blurRad="38100" dist="38100" dir="2700000" algn="tl">
                  <a:srgbClr val="000000">
                    <a:alpha val="43137"/>
                  </a:srgbClr>
                </a:outerShdw>
              </a:effectLst>
            </a:rPr>
            <a:t>saturated</a:t>
          </a:r>
          <a:r>
            <a:rPr lang="tr-TR" sz="1600" b="0" dirty="0" smtClean="0">
              <a:effectLst>
                <a:outerShdw blurRad="38100" dist="38100" dir="2700000" algn="tl">
                  <a:srgbClr val="000000">
                    <a:alpha val="43137"/>
                  </a:srgbClr>
                </a:outerShdw>
              </a:effectLst>
            </a:rPr>
            <a:t>)</a:t>
          </a:r>
          <a:endParaRPr lang="tr-TR" sz="1600" b="0" dirty="0">
            <a:effectLst>
              <a:outerShdw blurRad="38100" dist="38100" dir="2700000" algn="tl">
                <a:srgbClr val="000000">
                  <a:alpha val="43137"/>
                </a:srgbClr>
              </a:outerShdw>
            </a:effectLst>
          </a:endParaRPr>
        </a:p>
      </dgm:t>
    </dgm:pt>
    <dgm:pt modelId="{FBE639BD-EF60-46DA-8DB4-B95F7F9CB178}" type="parTrans" cxnId="{A8DC65C8-851E-4584-81A1-DFFF0D02667F}">
      <dgm:prSet/>
      <dgm:spPr/>
      <dgm:t>
        <a:bodyPr/>
        <a:lstStyle/>
        <a:p>
          <a:endParaRPr lang="tr-TR" b="0">
            <a:effectLst>
              <a:outerShdw blurRad="38100" dist="38100" dir="2700000" algn="tl">
                <a:srgbClr val="000000">
                  <a:alpha val="43137"/>
                </a:srgbClr>
              </a:outerShdw>
            </a:effectLst>
          </a:endParaRPr>
        </a:p>
      </dgm:t>
    </dgm:pt>
    <dgm:pt modelId="{E759EDAF-A522-48E6-915A-6597822C4086}" type="sibTrans" cxnId="{A8DC65C8-851E-4584-81A1-DFFF0D02667F}">
      <dgm:prSet/>
      <dgm:spPr/>
      <dgm:t>
        <a:bodyPr/>
        <a:lstStyle/>
        <a:p>
          <a:endParaRPr lang="tr-TR" b="0">
            <a:effectLst>
              <a:outerShdw blurRad="38100" dist="38100" dir="2700000" algn="tl">
                <a:srgbClr val="000000">
                  <a:alpha val="43137"/>
                </a:srgbClr>
              </a:outerShdw>
            </a:effectLst>
          </a:endParaRPr>
        </a:p>
      </dgm:t>
    </dgm:pt>
    <dgm:pt modelId="{41ABAF1F-41C5-4220-83DE-48765A7275B3}">
      <dgm:prSet phldrT="[Metin]" custT="1"/>
      <dgm:spPr/>
      <dgm:t>
        <a:bodyPr/>
        <a:lstStyle/>
        <a:p>
          <a:r>
            <a:rPr lang="tr-TR" sz="1600" b="0" dirty="0" smtClean="0">
              <a:effectLst>
                <a:outerShdw blurRad="38100" dist="38100" dir="2700000" algn="tl">
                  <a:srgbClr val="000000">
                    <a:alpha val="43137"/>
                  </a:srgbClr>
                </a:outerShdw>
              </a:effectLst>
            </a:rPr>
            <a:t>Doymamış</a:t>
          </a:r>
        </a:p>
        <a:p>
          <a:r>
            <a:rPr lang="tr-TR" sz="1600" b="0" dirty="0" smtClean="0">
              <a:effectLst>
                <a:outerShdw blurRad="38100" dist="38100" dir="2700000" algn="tl">
                  <a:srgbClr val="000000">
                    <a:alpha val="43137"/>
                  </a:srgbClr>
                </a:outerShdw>
              </a:effectLst>
            </a:rPr>
            <a:t>(</a:t>
          </a:r>
          <a:r>
            <a:rPr lang="tr-TR" sz="1600" b="0" dirty="0" err="1" smtClean="0">
              <a:effectLst>
                <a:outerShdw blurRad="38100" dist="38100" dir="2700000" algn="tl">
                  <a:srgbClr val="000000">
                    <a:alpha val="43137"/>
                  </a:srgbClr>
                </a:outerShdw>
              </a:effectLst>
            </a:rPr>
            <a:t>unsaturated</a:t>
          </a:r>
          <a:r>
            <a:rPr lang="tr-TR" sz="1600" b="0" dirty="0" smtClean="0">
              <a:effectLst>
                <a:outerShdw blurRad="38100" dist="38100" dir="2700000" algn="tl">
                  <a:srgbClr val="000000">
                    <a:alpha val="43137"/>
                  </a:srgbClr>
                </a:outerShdw>
              </a:effectLst>
            </a:rPr>
            <a:t>)</a:t>
          </a:r>
          <a:endParaRPr lang="tr-TR" sz="1600" b="0" dirty="0">
            <a:effectLst>
              <a:outerShdw blurRad="38100" dist="38100" dir="2700000" algn="tl">
                <a:srgbClr val="000000">
                  <a:alpha val="43137"/>
                </a:srgbClr>
              </a:outerShdw>
            </a:effectLst>
          </a:endParaRPr>
        </a:p>
      </dgm:t>
    </dgm:pt>
    <dgm:pt modelId="{030144B0-881E-4021-8BAF-4279E1CDEF25}" type="parTrans" cxnId="{5A6BE388-BF8D-41B1-BE77-B5132F57D3E8}">
      <dgm:prSet/>
      <dgm:spPr/>
      <dgm:t>
        <a:bodyPr/>
        <a:lstStyle/>
        <a:p>
          <a:endParaRPr lang="tr-TR" b="0">
            <a:effectLst>
              <a:outerShdw blurRad="38100" dist="38100" dir="2700000" algn="tl">
                <a:srgbClr val="000000">
                  <a:alpha val="43137"/>
                </a:srgbClr>
              </a:outerShdw>
            </a:effectLst>
          </a:endParaRPr>
        </a:p>
      </dgm:t>
    </dgm:pt>
    <dgm:pt modelId="{A7CCF315-A832-43FD-ADC4-94CA223186F0}" type="sibTrans" cxnId="{5A6BE388-BF8D-41B1-BE77-B5132F57D3E8}">
      <dgm:prSet/>
      <dgm:spPr/>
      <dgm:t>
        <a:bodyPr/>
        <a:lstStyle/>
        <a:p>
          <a:endParaRPr lang="tr-TR" b="0">
            <a:effectLst>
              <a:outerShdw blurRad="38100" dist="38100" dir="2700000" algn="tl">
                <a:srgbClr val="000000">
                  <a:alpha val="43137"/>
                </a:srgbClr>
              </a:outerShdw>
            </a:effectLst>
          </a:endParaRPr>
        </a:p>
      </dgm:t>
    </dgm:pt>
    <dgm:pt modelId="{0BB26CF1-CA4A-4DFC-A730-965D74E23659}" type="pres">
      <dgm:prSet presAssocID="{48B067B4-00F2-4DB9-BDDE-36BDF18C0D7C}" presName="hierChild1" presStyleCnt="0">
        <dgm:presLayoutVars>
          <dgm:chPref val="1"/>
          <dgm:dir/>
          <dgm:animOne val="branch"/>
          <dgm:animLvl val="lvl"/>
          <dgm:resizeHandles/>
        </dgm:presLayoutVars>
      </dgm:prSet>
      <dgm:spPr/>
      <dgm:t>
        <a:bodyPr/>
        <a:lstStyle/>
        <a:p>
          <a:endParaRPr lang="tr-TR"/>
        </a:p>
      </dgm:t>
    </dgm:pt>
    <dgm:pt modelId="{CC4F2EDE-15CE-42AE-B71D-E867940D54DB}" type="pres">
      <dgm:prSet presAssocID="{77450214-D97E-4A16-929D-E27BFCFFC259}" presName="hierRoot1" presStyleCnt="0"/>
      <dgm:spPr/>
    </dgm:pt>
    <dgm:pt modelId="{1A45E580-9E1B-4AEA-8B65-2D9A5CC059E9}" type="pres">
      <dgm:prSet presAssocID="{77450214-D97E-4A16-929D-E27BFCFFC259}" presName="composite" presStyleCnt="0"/>
      <dgm:spPr/>
    </dgm:pt>
    <dgm:pt modelId="{AFAA9F7F-7639-47C7-9F63-BC3ACD5A43E6}" type="pres">
      <dgm:prSet presAssocID="{77450214-D97E-4A16-929D-E27BFCFFC259}" presName="background" presStyleLbl="node0" presStyleIdx="0" presStyleCnt="1"/>
      <dgm:spPr/>
    </dgm:pt>
    <dgm:pt modelId="{EBBB8C12-EEC1-40CE-8BEF-09BA8B62F58F}" type="pres">
      <dgm:prSet presAssocID="{77450214-D97E-4A16-929D-E27BFCFFC259}" presName="text" presStyleLbl="fgAcc0" presStyleIdx="0" presStyleCnt="1" custScaleX="280282">
        <dgm:presLayoutVars>
          <dgm:chPref val="3"/>
        </dgm:presLayoutVars>
      </dgm:prSet>
      <dgm:spPr/>
      <dgm:t>
        <a:bodyPr/>
        <a:lstStyle/>
        <a:p>
          <a:endParaRPr lang="tr-TR"/>
        </a:p>
      </dgm:t>
    </dgm:pt>
    <dgm:pt modelId="{49BE2839-BEF7-4666-94CE-A2188B90DF7A}" type="pres">
      <dgm:prSet presAssocID="{77450214-D97E-4A16-929D-E27BFCFFC259}" presName="hierChild2" presStyleCnt="0"/>
      <dgm:spPr/>
    </dgm:pt>
    <dgm:pt modelId="{803E72B5-4257-4B28-A70A-AC66CD64EC05}" type="pres">
      <dgm:prSet presAssocID="{FBE639BD-EF60-46DA-8DB4-B95F7F9CB178}" presName="Name10" presStyleLbl="parChTrans1D2" presStyleIdx="0" presStyleCnt="2"/>
      <dgm:spPr/>
      <dgm:t>
        <a:bodyPr/>
        <a:lstStyle/>
        <a:p>
          <a:endParaRPr lang="tr-TR"/>
        </a:p>
      </dgm:t>
    </dgm:pt>
    <dgm:pt modelId="{EF759EE7-27A7-4C75-BE07-9622FB6C8F3C}" type="pres">
      <dgm:prSet presAssocID="{D6ABD67D-4A2F-49BA-8331-2649E2F4EF40}" presName="hierRoot2" presStyleCnt="0"/>
      <dgm:spPr/>
    </dgm:pt>
    <dgm:pt modelId="{9AA5A916-0CD8-4C47-A555-0E837FAE6402}" type="pres">
      <dgm:prSet presAssocID="{D6ABD67D-4A2F-49BA-8331-2649E2F4EF40}" presName="composite2" presStyleCnt="0"/>
      <dgm:spPr/>
    </dgm:pt>
    <dgm:pt modelId="{265C5659-EC5A-4BC3-8CCF-9F37427D49A2}" type="pres">
      <dgm:prSet presAssocID="{D6ABD67D-4A2F-49BA-8331-2649E2F4EF40}" presName="background2" presStyleLbl="node2" presStyleIdx="0" presStyleCnt="2"/>
      <dgm:spPr/>
    </dgm:pt>
    <dgm:pt modelId="{4EB6FBA7-1AF6-473F-BEEB-20AE95C7249A}" type="pres">
      <dgm:prSet presAssocID="{D6ABD67D-4A2F-49BA-8331-2649E2F4EF40}" presName="text2" presStyleLbl="fgAcc2" presStyleIdx="0" presStyleCnt="2" custScaleX="312739" custLinFactNeighborX="-65170" custLinFactNeighborY="14992">
        <dgm:presLayoutVars>
          <dgm:chPref val="3"/>
        </dgm:presLayoutVars>
      </dgm:prSet>
      <dgm:spPr/>
      <dgm:t>
        <a:bodyPr/>
        <a:lstStyle/>
        <a:p>
          <a:endParaRPr lang="tr-TR"/>
        </a:p>
      </dgm:t>
    </dgm:pt>
    <dgm:pt modelId="{8BB42E94-2216-42D2-A42B-8A242727E1AD}" type="pres">
      <dgm:prSet presAssocID="{D6ABD67D-4A2F-49BA-8331-2649E2F4EF40}" presName="hierChild3" presStyleCnt="0"/>
      <dgm:spPr/>
    </dgm:pt>
    <dgm:pt modelId="{212B4F46-7E46-41CF-8826-D0866A0D3852}" type="pres">
      <dgm:prSet presAssocID="{030144B0-881E-4021-8BAF-4279E1CDEF25}" presName="Name10" presStyleLbl="parChTrans1D2" presStyleIdx="1" presStyleCnt="2"/>
      <dgm:spPr/>
      <dgm:t>
        <a:bodyPr/>
        <a:lstStyle/>
        <a:p>
          <a:endParaRPr lang="tr-TR"/>
        </a:p>
      </dgm:t>
    </dgm:pt>
    <dgm:pt modelId="{784B438D-EA94-44D8-808F-C4934801EF65}" type="pres">
      <dgm:prSet presAssocID="{41ABAF1F-41C5-4220-83DE-48765A7275B3}" presName="hierRoot2" presStyleCnt="0"/>
      <dgm:spPr/>
    </dgm:pt>
    <dgm:pt modelId="{8EAECB0C-F905-490F-8E05-FBD29050C8C3}" type="pres">
      <dgm:prSet presAssocID="{41ABAF1F-41C5-4220-83DE-48765A7275B3}" presName="composite2" presStyleCnt="0"/>
      <dgm:spPr/>
    </dgm:pt>
    <dgm:pt modelId="{5CD2ECF8-A72A-494A-A59A-502AE485A128}" type="pres">
      <dgm:prSet presAssocID="{41ABAF1F-41C5-4220-83DE-48765A7275B3}" presName="background2" presStyleLbl="node2" presStyleIdx="1" presStyleCnt="2"/>
      <dgm:spPr/>
    </dgm:pt>
    <dgm:pt modelId="{BA9D7527-D6F7-480B-A7E3-2F280917C770}" type="pres">
      <dgm:prSet presAssocID="{41ABAF1F-41C5-4220-83DE-48765A7275B3}" presName="text2" presStyleLbl="fgAcc2" presStyleIdx="1" presStyleCnt="2" custScaleX="261432" custLinFactNeighborX="69665">
        <dgm:presLayoutVars>
          <dgm:chPref val="3"/>
        </dgm:presLayoutVars>
      </dgm:prSet>
      <dgm:spPr/>
      <dgm:t>
        <a:bodyPr/>
        <a:lstStyle/>
        <a:p>
          <a:endParaRPr lang="tr-TR"/>
        </a:p>
      </dgm:t>
    </dgm:pt>
    <dgm:pt modelId="{828AC0BD-1D34-4F74-AC78-A6221616A433}" type="pres">
      <dgm:prSet presAssocID="{41ABAF1F-41C5-4220-83DE-48765A7275B3}" presName="hierChild3" presStyleCnt="0"/>
      <dgm:spPr/>
    </dgm:pt>
  </dgm:ptLst>
  <dgm:cxnLst>
    <dgm:cxn modelId="{A8DC65C8-851E-4584-81A1-DFFF0D02667F}" srcId="{77450214-D97E-4A16-929D-E27BFCFFC259}" destId="{D6ABD67D-4A2F-49BA-8331-2649E2F4EF40}" srcOrd="0" destOrd="0" parTransId="{FBE639BD-EF60-46DA-8DB4-B95F7F9CB178}" sibTransId="{E759EDAF-A522-48E6-915A-6597822C4086}"/>
    <dgm:cxn modelId="{384CDF38-ADDF-4910-BD90-FCF8CFF3B62B}" type="presOf" srcId="{48B067B4-00F2-4DB9-BDDE-36BDF18C0D7C}" destId="{0BB26CF1-CA4A-4DFC-A730-965D74E23659}" srcOrd="0" destOrd="0" presId="urn:microsoft.com/office/officeart/2005/8/layout/hierarchy1"/>
    <dgm:cxn modelId="{212D3D54-F8B1-41CF-AD75-21664E09C091}" type="presOf" srcId="{D6ABD67D-4A2F-49BA-8331-2649E2F4EF40}" destId="{4EB6FBA7-1AF6-473F-BEEB-20AE95C7249A}" srcOrd="0" destOrd="0" presId="urn:microsoft.com/office/officeart/2005/8/layout/hierarchy1"/>
    <dgm:cxn modelId="{FD18AF70-0C37-4BE8-9E3D-40DC4D9BEDF0}" type="presOf" srcId="{FBE639BD-EF60-46DA-8DB4-B95F7F9CB178}" destId="{803E72B5-4257-4B28-A70A-AC66CD64EC05}" srcOrd="0" destOrd="0" presId="urn:microsoft.com/office/officeart/2005/8/layout/hierarchy1"/>
    <dgm:cxn modelId="{AA897F5A-6A45-4C81-A58E-CB7ED732B463}" srcId="{48B067B4-00F2-4DB9-BDDE-36BDF18C0D7C}" destId="{77450214-D97E-4A16-929D-E27BFCFFC259}" srcOrd="0" destOrd="0" parTransId="{E3346AB7-1447-4E98-A162-DC6CDDD8A5CE}" sibTransId="{A5A7F935-DE09-4F37-986B-FE13858D410E}"/>
    <dgm:cxn modelId="{E6BE237D-BFF3-4B9A-9FC6-5BF6C05E7ACB}" type="presOf" srcId="{41ABAF1F-41C5-4220-83DE-48765A7275B3}" destId="{BA9D7527-D6F7-480B-A7E3-2F280917C770}" srcOrd="0" destOrd="0" presId="urn:microsoft.com/office/officeart/2005/8/layout/hierarchy1"/>
    <dgm:cxn modelId="{9E564A68-DB13-4CA2-9490-36FAB965B924}" type="presOf" srcId="{030144B0-881E-4021-8BAF-4279E1CDEF25}" destId="{212B4F46-7E46-41CF-8826-D0866A0D3852}" srcOrd="0" destOrd="0" presId="urn:microsoft.com/office/officeart/2005/8/layout/hierarchy1"/>
    <dgm:cxn modelId="{5A6BE388-BF8D-41B1-BE77-B5132F57D3E8}" srcId="{77450214-D97E-4A16-929D-E27BFCFFC259}" destId="{41ABAF1F-41C5-4220-83DE-48765A7275B3}" srcOrd="1" destOrd="0" parTransId="{030144B0-881E-4021-8BAF-4279E1CDEF25}" sibTransId="{A7CCF315-A832-43FD-ADC4-94CA223186F0}"/>
    <dgm:cxn modelId="{0BC89C31-232D-4FF2-8EB6-2DA181C21435}" type="presOf" srcId="{77450214-D97E-4A16-929D-E27BFCFFC259}" destId="{EBBB8C12-EEC1-40CE-8BEF-09BA8B62F58F}" srcOrd="0" destOrd="0" presId="urn:microsoft.com/office/officeart/2005/8/layout/hierarchy1"/>
    <dgm:cxn modelId="{EFAE4A9F-78E1-4EBF-9A43-C84F7CB5B550}" type="presParOf" srcId="{0BB26CF1-CA4A-4DFC-A730-965D74E23659}" destId="{CC4F2EDE-15CE-42AE-B71D-E867940D54DB}" srcOrd="0" destOrd="0" presId="urn:microsoft.com/office/officeart/2005/8/layout/hierarchy1"/>
    <dgm:cxn modelId="{446D032A-16A9-476C-9C6D-1C1357F7F8F7}" type="presParOf" srcId="{CC4F2EDE-15CE-42AE-B71D-E867940D54DB}" destId="{1A45E580-9E1B-4AEA-8B65-2D9A5CC059E9}" srcOrd="0" destOrd="0" presId="urn:microsoft.com/office/officeart/2005/8/layout/hierarchy1"/>
    <dgm:cxn modelId="{98BB5E7F-5CCA-491E-A046-2C87252DD152}" type="presParOf" srcId="{1A45E580-9E1B-4AEA-8B65-2D9A5CC059E9}" destId="{AFAA9F7F-7639-47C7-9F63-BC3ACD5A43E6}" srcOrd="0" destOrd="0" presId="urn:microsoft.com/office/officeart/2005/8/layout/hierarchy1"/>
    <dgm:cxn modelId="{090BE7C8-A07F-40C1-983B-2BF8ABBDB023}" type="presParOf" srcId="{1A45E580-9E1B-4AEA-8B65-2D9A5CC059E9}" destId="{EBBB8C12-EEC1-40CE-8BEF-09BA8B62F58F}" srcOrd="1" destOrd="0" presId="urn:microsoft.com/office/officeart/2005/8/layout/hierarchy1"/>
    <dgm:cxn modelId="{B2DE3BEB-CFD1-428F-A10A-CF2471874F51}" type="presParOf" srcId="{CC4F2EDE-15CE-42AE-B71D-E867940D54DB}" destId="{49BE2839-BEF7-4666-94CE-A2188B90DF7A}" srcOrd="1" destOrd="0" presId="urn:microsoft.com/office/officeart/2005/8/layout/hierarchy1"/>
    <dgm:cxn modelId="{EB16DBA0-B5DF-4773-A3CA-AE63D89230A9}" type="presParOf" srcId="{49BE2839-BEF7-4666-94CE-A2188B90DF7A}" destId="{803E72B5-4257-4B28-A70A-AC66CD64EC05}" srcOrd="0" destOrd="0" presId="urn:microsoft.com/office/officeart/2005/8/layout/hierarchy1"/>
    <dgm:cxn modelId="{ADBE5E2B-C532-4BF5-A1D5-AC33D5A01DC5}" type="presParOf" srcId="{49BE2839-BEF7-4666-94CE-A2188B90DF7A}" destId="{EF759EE7-27A7-4C75-BE07-9622FB6C8F3C}" srcOrd="1" destOrd="0" presId="urn:microsoft.com/office/officeart/2005/8/layout/hierarchy1"/>
    <dgm:cxn modelId="{4253C030-A1A7-4169-8230-71294A240743}" type="presParOf" srcId="{EF759EE7-27A7-4C75-BE07-9622FB6C8F3C}" destId="{9AA5A916-0CD8-4C47-A555-0E837FAE6402}" srcOrd="0" destOrd="0" presId="urn:microsoft.com/office/officeart/2005/8/layout/hierarchy1"/>
    <dgm:cxn modelId="{C846A903-6542-4B0A-AE08-47D0F3A82CE7}" type="presParOf" srcId="{9AA5A916-0CD8-4C47-A555-0E837FAE6402}" destId="{265C5659-EC5A-4BC3-8CCF-9F37427D49A2}" srcOrd="0" destOrd="0" presId="urn:microsoft.com/office/officeart/2005/8/layout/hierarchy1"/>
    <dgm:cxn modelId="{F64D1603-8D23-49A8-951C-1B6EC40A2772}" type="presParOf" srcId="{9AA5A916-0CD8-4C47-A555-0E837FAE6402}" destId="{4EB6FBA7-1AF6-473F-BEEB-20AE95C7249A}" srcOrd="1" destOrd="0" presId="urn:microsoft.com/office/officeart/2005/8/layout/hierarchy1"/>
    <dgm:cxn modelId="{87DF5C61-9AB7-453F-9796-CE0BB4BD1752}" type="presParOf" srcId="{EF759EE7-27A7-4C75-BE07-9622FB6C8F3C}" destId="{8BB42E94-2216-42D2-A42B-8A242727E1AD}" srcOrd="1" destOrd="0" presId="urn:microsoft.com/office/officeart/2005/8/layout/hierarchy1"/>
    <dgm:cxn modelId="{64410325-3075-4ABF-9898-444D294900C2}" type="presParOf" srcId="{49BE2839-BEF7-4666-94CE-A2188B90DF7A}" destId="{212B4F46-7E46-41CF-8826-D0866A0D3852}" srcOrd="2" destOrd="0" presId="urn:microsoft.com/office/officeart/2005/8/layout/hierarchy1"/>
    <dgm:cxn modelId="{A8F7C498-E08D-48DA-853E-8A9E9940B0D2}" type="presParOf" srcId="{49BE2839-BEF7-4666-94CE-A2188B90DF7A}" destId="{784B438D-EA94-44D8-808F-C4934801EF65}" srcOrd="3" destOrd="0" presId="urn:microsoft.com/office/officeart/2005/8/layout/hierarchy1"/>
    <dgm:cxn modelId="{BD7BD07A-2670-4E7B-BFE5-767C3F1EC4BF}" type="presParOf" srcId="{784B438D-EA94-44D8-808F-C4934801EF65}" destId="{8EAECB0C-F905-490F-8E05-FBD29050C8C3}" srcOrd="0" destOrd="0" presId="urn:microsoft.com/office/officeart/2005/8/layout/hierarchy1"/>
    <dgm:cxn modelId="{38AC182F-95B4-49F5-8B59-B804D455F24D}" type="presParOf" srcId="{8EAECB0C-F905-490F-8E05-FBD29050C8C3}" destId="{5CD2ECF8-A72A-494A-A59A-502AE485A128}" srcOrd="0" destOrd="0" presId="urn:microsoft.com/office/officeart/2005/8/layout/hierarchy1"/>
    <dgm:cxn modelId="{87845F43-0B59-44FB-84D8-E0D228A74119}" type="presParOf" srcId="{8EAECB0C-F905-490F-8E05-FBD29050C8C3}" destId="{BA9D7527-D6F7-480B-A7E3-2F280917C770}" srcOrd="1" destOrd="0" presId="urn:microsoft.com/office/officeart/2005/8/layout/hierarchy1"/>
    <dgm:cxn modelId="{14016EA4-3DD2-40C4-BF03-6A371C05A13A}" type="presParOf" srcId="{784B438D-EA94-44D8-808F-C4934801EF65}" destId="{828AC0BD-1D34-4F74-AC78-A6221616A43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60882-416C-4F1D-9C40-8661096C21FC}">
      <dsp:nvSpPr>
        <dsp:cNvPr id="0" name=""/>
        <dsp:cNvSpPr/>
      </dsp:nvSpPr>
      <dsp:spPr>
        <a:xfrm>
          <a:off x="14780" y="2559947"/>
          <a:ext cx="1706397" cy="853198"/>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Yağlar</a:t>
          </a:r>
          <a:endParaRPr lang="tr-TR" sz="1600" kern="1200" dirty="0"/>
        </a:p>
      </dsp:txBody>
      <dsp:txXfrm>
        <a:off x="39769" y="2584936"/>
        <a:ext cx="1656419" cy="803220"/>
      </dsp:txXfrm>
    </dsp:sp>
    <dsp:sp modelId="{D875BAF9-CD2B-4089-B6D2-DFB76C8BB0E3}">
      <dsp:nvSpPr>
        <dsp:cNvPr id="0" name=""/>
        <dsp:cNvSpPr/>
      </dsp:nvSpPr>
      <dsp:spPr>
        <a:xfrm rot="17674833">
          <a:off x="1242019" y="2227726"/>
          <a:ext cx="1640877" cy="25463"/>
        </a:xfrm>
        <a:custGeom>
          <a:avLst/>
          <a:gdLst/>
          <a:ahLst/>
          <a:cxnLst/>
          <a:rect l="0" t="0" r="0" b="0"/>
          <a:pathLst>
            <a:path>
              <a:moveTo>
                <a:pt x="0" y="12731"/>
              </a:moveTo>
              <a:lnTo>
                <a:pt x="1640877" y="12731"/>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021435" y="2199436"/>
        <a:ext cx="82043" cy="82043"/>
      </dsp:txXfrm>
    </dsp:sp>
    <dsp:sp modelId="{6F08A9F6-9DE5-4AEA-AD52-970535ECF0C3}">
      <dsp:nvSpPr>
        <dsp:cNvPr id="0" name=""/>
        <dsp:cNvSpPr/>
      </dsp:nvSpPr>
      <dsp:spPr>
        <a:xfrm>
          <a:off x="2403737" y="1067770"/>
          <a:ext cx="1706397" cy="853198"/>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1"/>
              </a:solidFill>
            </a:rPr>
            <a:t>Basit yağlar</a:t>
          </a:r>
          <a:endParaRPr lang="tr-TR" sz="1400" kern="1200" dirty="0">
            <a:solidFill>
              <a:schemeClr val="tx1"/>
            </a:solidFill>
          </a:endParaRPr>
        </a:p>
      </dsp:txBody>
      <dsp:txXfrm>
        <a:off x="2428726" y="1092759"/>
        <a:ext cx="1656419" cy="803220"/>
      </dsp:txXfrm>
    </dsp:sp>
    <dsp:sp modelId="{E4CE5927-C685-45D8-9F0D-92FBAE2635BF}">
      <dsp:nvSpPr>
        <dsp:cNvPr id="0" name=""/>
        <dsp:cNvSpPr/>
      </dsp:nvSpPr>
      <dsp:spPr>
        <a:xfrm>
          <a:off x="4110135" y="1481638"/>
          <a:ext cx="682559" cy="25463"/>
        </a:xfrm>
        <a:custGeom>
          <a:avLst/>
          <a:gdLst/>
          <a:ahLst/>
          <a:cxnLst/>
          <a:rect l="0" t="0" r="0" b="0"/>
          <a:pathLst>
            <a:path>
              <a:moveTo>
                <a:pt x="0" y="12731"/>
              </a:moveTo>
              <a:lnTo>
                <a:pt x="682559" y="12731"/>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434350" y="1477306"/>
        <a:ext cx="34127" cy="34127"/>
      </dsp:txXfrm>
    </dsp:sp>
    <dsp:sp modelId="{3CE9B3DD-0E7C-4E3F-A0CB-DCBD8C1B159F}">
      <dsp:nvSpPr>
        <dsp:cNvPr id="0" name=""/>
        <dsp:cNvSpPr/>
      </dsp:nvSpPr>
      <dsp:spPr>
        <a:xfrm>
          <a:off x="4792694" y="1067770"/>
          <a:ext cx="1706397" cy="85319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err="1" smtClean="0"/>
            <a:t>Gliserol</a:t>
          </a:r>
          <a:r>
            <a:rPr lang="tr-TR" sz="1400" kern="1200" dirty="0" smtClean="0"/>
            <a:t> + 3 serbest yağ asidi</a:t>
          </a:r>
        </a:p>
        <a:p>
          <a:pPr lvl="0" algn="ctr" defTabSz="622300">
            <a:lnSpc>
              <a:spcPct val="90000"/>
            </a:lnSpc>
            <a:spcBef>
              <a:spcPct val="0"/>
            </a:spcBef>
            <a:spcAft>
              <a:spcPct val="35000"/>
            </a:spcAft>
          </a:pPr>
          <a:r>
            <a:rPr lang="tr-TR" sz="1400" kern="1200" dirty="0" err="1" smtClean="0"/>
            <a:t>Trigliserit</a:t>
          </a:r>
          <a:endParaRPr lang="tr-TR" sz="1400" kern="1200" dirty="0"/>
        </a:p>
      </dsp:txBody>
      <dsp:txXfrm>
        <a:off x="4817683" y="1092759"/>
        <a:ext cx="1656419" cy="803220"/>
      </dsp:txXfrm>
    </dsp:sp>
    <dsp:sp modelId="{919C65CF-38C5-4924-A111-E5641DB0970C}">
      <dsp:nvSpPr>
        <dsp:cNvPr id="0" name=""/>
        <dsp:cNvSpPr/>
      </dsp:nvSpPr>
      <dsp:spPr>
        <a:xfrm>
          <a:off x="6499091" y="1481638"/>
          <a:ext cx="682559" cy="25463"/>
        </a:xfrm>
        <a:custGeom>
          <a:avLst/>
          <a:gdLst/>
          <a:ahLst/>
          <a:cxnLst/>
          <a:rect l="0" t="0" r="0" b="0"/>
          <a:pathLst>
            <a:path>
              <a:moveTo>
                <a:pt x="0" y="12731"/>
              </a:moveTo>
              <a:lnTo>
                <a:pt x="682559" y="12731"/>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6823307" y="1477306"/>
        <a:ext cx="34127" cy="34127"/>
      </dsp:txXfrm>
    </dsp:sp>
    <dsp:sp modelId="{FB4C3E78-DC0D-48AE-B194-B14DDEB9DBB0}">
      <dsp:nvSpPr>
        <dsp:cNvPr id="0" name=""/>
        <dsp:cNvSpPr/>
      </dsp:nvSpPr>
      <dsp:spPr>
        <a:xfrm>
          <a:off x="7181651" y="833499"/>
          <a:ext cx="4561730" cy="1321741"/>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err="1" smtClean="0"/>
            <a:t>Trigliseritler</a:t>
          </a:r>
          <a:r>
            <a:rPr lang="tr-TR" sz="1400" kern="1200" dirty="0" smtClean="0"/>
            <a:t>, yağların vücuttaki ilk depolarıdır. Çoğunlukla </a:t>
          </a:r>
          <a:r>
            <a:rPr lang="tr-TR" sz="1400" kern="1200" dirty="0" err="1" smtClean="0"/>
            <a:t>adipose</a:t>
          </a:r>
          <a:r>
            <a:rPr lang="tr-TR" sz="1400" kern="1200" dirty="0" smtClean="0"/>
            <a:t> hücrelerde depo edilirler. Aerobik metabolizmada düşük şiddetli egzersiz ve dinlenme anında ihtiyaç duyulan enerjinin çoğunu sağlarlar. </a:t>
          </a:r>
          <a:r>
            <a:rPr lang="tr-TR" sz="1400" kern="1200" dirty="0" err="1" smtClean="0"/>
            <a:t>Metabolize</a:t>
          </a:r>
          <a:r>
            <a:rPr lang="tr-TR" sz="1400" kern="1200" dirty="0" smtClean="0"/>
            <a:t> edildiklerinde 1 gr yağ 9 kalorilik enerji verir.</a:t>
          </a:r>
          <a:endParaRPr lang="tr-TR" sz="1400" kern="1200" dirty="0"/>
        </a:p>
      </dsp:txBody>
      <dsp:txXfrm>
        <a:off x="7220363" y="872211"/>
        <a:ext cx="4484306" cy="1244317"/>
      </dsp:txXfrm>
    </dsp:sp>
    <dsp:sp modelId="{99E803C7-024A-4945-B885-59DAB8E0C3A6}">
      <dsp:nvSpPr>
        <dsp:cNvPr id="0" name=""/>
        <dsp:cNvSpPr/>
      </dsp:nvSpPr>
      <dsp:spPr>
        <a:xfrm rot="21453662">
          <a:off x="1720868" y="2959278"/>
          <a:ext cx="683177" cy="25463"/>
        </a:xfrm>
        <a:custGeom>
          <a:avLst/>
          <a:gdLst/>
          <a:ahLst/>
          <a:cxnLst/>
          <a:rect l="0" t="0" r="0" b="0"/>
          <a:pathLst>
            <a:path>
              <a:moveTo>
                <a:pt x="0" y="12731"/>
              </a:moveTo>
              <a:lnTo>
                <a:pt x="683177" y="12731"/>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045378" y="2954930"/>
        <a:ext cx="34158" cy="34158"/>
      </dsp:txXfrm>
    </dsp:sp>
    <dsp:sp modelId="{053FB8D7-BCAB-4B41-8C95-5A94CDB7ADD8}">
      <dsp:nvSpPr>
        <dsp:cNvPr id="0" name=""/>
        <dsp:cNvSpPr/>
      </dsp:nvSpPr>
      <dsp:spPr>
        <a:xfrm>
          <a:off x="2403737" y="2530874"/>
          <a:ext cx="1706397" cy="853198"/>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1"/>
              </a:solidFill>
            </a:rPr>
            <a:t>Bileşik yağlar</a:t>
          </a:r>
          <a:endParaRPr lang="tr-TR" sz="1400" kern="1200" dirty="0">
            <a:solidFill>
              <a:schemeClr val="tx1"/>
            </a:solidFill>
          </a:endParaRPr>
        </a:p>
      </dsp:txBody>
      <dsp:txXfrm>
        <a:off x="2428726" y="2555863"/>
        <a:ext cx="1656419" cy="803220"/>
      </dsp:txXfrm>
    </dsp:sp>
    <dsp:sp modelId="{20ACA67A-BA2D-4F0D-B3B1-E1932838780B}">
      <dsp:nvSpPr>
        <dsp:cNvPr id="0" name=""/>
        <dsp:cNvSpPr/>
      </dsp:nvSpPr>
      <dsp:spPr>
        <a:xfrm>
          <a:off x="4110135" y="2944742"/>
          <a:ext cx="682559" cy="25463"/>
        </a:xfrm>
        <a:custGeom>
          <a:avLst/>
          <a:gdLst/>
          <a:ahLst/>
          <a:cxnLst/>
          <a:rect l="0" t="0" r="0" b="0"/>
          <a:pathLst>
            <a:path>
              <a:moveTo>
                <a:pt x="0" y="12731"/>
              </a:moveTo>
              <a:lnTo>
                <a:pt x="682559" y="12731"/>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434350" y="2940410"/>
        <a:ext cx="34127" cy="34127"/>
      </dsp:txXfrm>
    </dsp:sp>
    <dsp:sp modelId="{DB02936E-D36D-4A8B-8AF7-E910C5F634C4}">
      <dsp:nvSpPr>
        <dsp:cNvPr id="0" name=""/>
        <dsp:cNvSpPr/>
      </dsp:nvSpPr>
      <dsp:spPr>
        <a:xfrm>
          <a:off x="4792694" y="2530874"/>
          <a:ext cx="1706397" cy="85319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err="1" smtClean="0"/>
            <a:t>Fosfolipidler</a:t>
          </a:r>
          <a:endParaRPr lang="tr-TR" sz="1400" kern="1200" dirty="0" smtClean="0"/>
        </a:p>
        <a:p>
          <a:pPr lvl="0" algn="ctr" defTabSz="622300">
            <a:lnSpc>
              <a:spcPct val="90000"/>
            </a:lnSpc>
            <a:spcBef>
              <a:spcPct val="0"/>
            </a:spcBef>
            <a:spcAft>
              <a:spcPct val="35000"/>
            </a:spcAft>
          </a:pPr>
          <a:r>
            <a:rPr lang="tr-TR" sz="1400" kern="1200" dirty="0" err="1" smtClean="0"/>
            <a:t>Glikolipidler</a:t>
          </a:r>
          <a:endParaRPr lang="tr-TR" sz="1400" kern="1200" dirty="0" smtClean="0"/>
        </a:p>
        <a:p>
          <a:pPr lvl="0" algn="ctr" defTabSz="622300">
            <a:lnSpc>
              <a:spcPct val="90000"/>
            </a:lnSpc>
            <a:spcBef>
              <a:spcPct val="0"/>
            </a:spcBef>
            <a:spcAft>
              <a:spcPct val="35000"/>
            </a:spcAft>
          </a:pPr>
          <a:r>
            <a:rPr lang="tr-TR" sz="1400" kern="1200" dirty="0" err="1" smtClean="0"/>
            <a:t>Lipoprotein</a:t>
          </a:r>
          <a:endParaRPr lang="tr-TR" sz="1400" kern="1200" dirty="0"/>
        </a:p>
      </dsp:txBody>
      <dsp:txXfrm>
        <a:off x="4817683" y="2555863"/>
        <a:ext cx="1656419" cy="803220"/>
      </dsp:txXfrm>
    </dsp:sp>
    <dsp:sp modelId="{49B3299B-C846-4488-929B-FB70CC343DED}">
      <dsp:nvSpPr>
        <dsp:cNvPr id="0" name=""/>
        <dsp:cNvSpPr/>
      </dsp:nvSpPr>
      <dsp:spPr>
        <a:xfrm>
          <a:off x="6499091" y="2944742"/>
          <a:ext cx="682559" cy="25463"/>
        </a:xfrm>
        <a:custGeom>
          <a:avLst/>
          <a:gdLst/>
          <a:ahLst/>
          <a:cxnLst/>
          <a:rect l="0" t="0" r="0" b="0"/>
          <a:pathLst>
            <a:path>
              <a:moveTo>
                <a:pt x="0" y="12731"/>
              </a:moveTo>
              <a:lnTo>
                <a:pt x="682559" y="12731"/>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6823307" y="2940410"/>
        <a:ext cx="34127" cy="34127"/>
      </dsp:txXfrm>
    </dsp:sp>
    <dsp:sp modelId="{375ECFCA-F3A9-4A7F-AD57-53DAC6B56729}">
      <dsp:nvSpPr>
        <dsp:cNvPr id="0" name=""/>
        <dsp:cNvSpPr/>
      </dsp:nvSpPr>
      <dsp:spPr>
        <a:xfrm>
          <a:off x="7181651" y="2283220"/>
          <a:ext cx="4562446" cy="1348506"/>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dirty="0" smtClean="0"/>
            <a:t>Yağlarla diğer kimyasal maddelerin bileşimidir. </a:t>
          </a:r>
          <a:r>
            <a:rPr lang="tr-TR" sz="1200" kern="1200" dirty="0" err="1" smtClean="0"/>
            <a:t>Lipoproteinler</a:t>
          </a:r>
          <a:r>
            <a:rPr lang="tr-TR" sz="1200" kern="1200" dirty="0" smtClean="0"/>
            <a:t>, çeşitli yağların kan dokusuna taşınmasında bir taşıma aracıdır. </a:t>
          </a:r>
          <a:r>
            <a:rPr lang="tr-TR" sz="1200" kern="1200" dirty="0" err="1" smtClean="0"/>
            <a:t>Fosfolipidler</a:t>
          </a:r>
          <a:r>
            <a:rPr lang="tr-TR" sz="1200" kern="1200" dirty="0" smtClean="0"/>
            <a:t> vücutta bulunan bir diğer yağ türüdür. Tüm hücrelerin öğeleridir. Yapıları </a:t>
          </a:r>
          <a:r>
            <a:rPr lang="tr-TR" sz="1200" kern="1200" dirty="0" err="1" smtClean="0"/>
            <a:t>trigliserite</a:t>
          </a:r>
          <a:r>
            <a:rPr lang="tr-TR" sz="1200" kern="1200" dirty="0" smtClean="0"/>
            <a:t> benzer. </a:t>
          </a:r>
          <a:r>
            <a:rPr lang="tr-TR" sz="1200" kern="1200" dirty="0" err="1" smtClean="0"/>
            <a:t>Glikolipidler</a:t>
          </a:r>
          <a:r>
            <a:rPr lang="tr-TR" sz="1200" kern="1200" dirty="0" smtClean="0"/>
            <a:t> az miktarda olup; </a:t>
          </a:r>
          <a:r>
            <a:rPr lang="tr-TR" sz="1200" b="1" i="0" kern="1200" dirty="0" err="1" smtClean="0"/>
            <a:t>Glikolipidler</a:t>
          </a:r>
          <a:r>
            <a:rPr lang="tr-TR" sz="1200" b="0" i="0" kern="1200" dirty="0" smtClean="0"/>
            <a:t> yağ dokusunun ve bazı hücre </a:t>
          </a:r>
          <a:r>
            <a:rPr lang="tr-TR" sz="1200" b="0" i="0" kern="1200" dirty="0" err="1" smtClean="0"/>
            <a:t>menıbranlarmın</a:t>
          </a:r>
          <a:r>
            <a:rPr lang="tr-TR" sz="1200" b="0" i="0" kern="1200" dirty="0" smtClean="0"/>
            <a:t> yapısına girer ve yağ transportunda rol oynarlar.</a:t>
          </a:r>
          <a:endParaRPr lang="tr-TR" sz="1200" kern="1200" dirty="0"/>
        </a:p>
      </dsp:txBody>
      <dsp:txXfrm>
        <a:off x="7221147" y="2322716"/>
        <a:ext cx="4483454" cy="1269514"/>
      </dsp:txXfrm>
    </dsp:sp>
    <dsp:sp modelId="{80B50F8F-E1ED-47B6-8599-D8D11661C264}">
      <dsp:nvSpPr>
        <dsp:cNvPr id="0" name=""/>
        <dsp:cNvSpPr/>
      </dsp:nvSpPr>
      <dsp:spPr>
        <a:xfrm rot="3925167">
          <a:off x="1242019" y="3719903"/>
          <a:ext cx="1640877" cy="25463"/>
        </a:xfrm>
        <a:custGeom>
          <a:avLst/>
          <a:gdLst/>
          <a:ahLst/>
          <a:cxnLst/>
          <a:rect l="0" t="0" r="0" b="0"/>
          <a:pathLst>
            <a:path>
              <a:moveTo>
                <a:pt x="0" y="12731"/>
              </a:moveTo>
              <a:lnTo>
                <a:pt x="1640877" y="12731"/>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021435" y="3691613"/>
        <a:ext cx="82043" cy="82043"/>
      </dsp:txXfrm>
    </dsp:sp>
    <dsp:sp modelId="{D31154C8-BFB5-407A-A3A5-1B18E6512CBA}">
      <dsp:nvSpPr>
        <dsp:cNvPr id="0" name=""/>
        <dsp:cNvSpPr/>
      </dsp:nvSpPr>
      <dsp:spPr>
        <a:xfrm>
          <a:off x="2403737" y="4052123"/>
          <a:ext cx="1706397" cy="853198"/>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1"/>
              </a:solidFill>
            </a:rPr>
            <a:t>Vücutta sentezlenen yağlar</a:t>
          </a:r>
          <a:endParaRPr lang="tr-TR" sz="1400" kern="1200" dirty="0">
            <a:solidFill>
              <a:schemeClr val="tx1"/>
            </a:solidFill>
          </a:endParaRPr>
        </a:p>
      </dsp:txBody>
      <dsp:txXfrm>
        <a:off x="2428726" y="4077112"/>
        <a:ext cx="1656419" cy="803220"/>
      </dsp:txXfrm>
    </dsp:sp>
    <dsp:sp modelId="{84AE756B-2C90-4E47-9146-9E9C7AEBC58C}">
      <dsp:nvSpPr>
        <dsp:cNvPr id="0" name=""/>
        <dsp:cNvSpPr/>
      </dsp:nvSpPr>
      <dsp:spPr>
        <a:xfrm>
          <a:off x="4110135" y="4465991"/>
          <a:ext cx="682559" cy="25463"/>
        </a:xfrm>
        <a:custGeom>
          <a:avLst/>
          <a:gdLst/>
          <a:ahLst/>
          <a:cxnLst/>
          <a:rect l="0" t="0" r="0" b="0"/>
          <a:pathLst>
            <a:path>
              <a:moveTo>
                <a:pt x="0" y="12731"/>
              </a:moveTo>
              <a:lnTo>
                <a:pt x="682559" y="12731"/>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434350" y="4461659"/>
        <a:ext cx="34127" cy="34127"/>
      </dsp:txXfrm>
    </dsp:sp>
    <dsp:sp modelId="{C85B560A-F4D0-46E9-B6CB-546BC4F38C0F}">
      <dsp:nvSpPr>
        <dsp:cNvPr id="0" name=""/>
        <dsp:cNvSpPr/>
      </dsp:nvSpPr>
      <dsp:spPr>
        <a:xfrm>
          <a:off x="4792694" y="4052123"/>
          <a:ext cx="1706397" cy="85319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smtClean="0"/>
            <a:t>Kolesterol</a:t>
          </a:r>
          <a:endParaRPr lang="tr-TR" sz="1400" kern="1200"/>
        </a:p>
      </dsp:txBody>
      <dsp:txXfrm>
        <a:off x="4817683" y="4077112"/>
        <a:ext cx="1656419" cy="803220"/>
      </dsp:txXfrm>
    </dsp:sp>
    <dsp:sp modelId="{35BEE409-91BA-4ED7-8959-91AEAC7B306A}">
      <dsp:nvSpPr>
        <dsp:cNvPr id="0" name=""/>
        <dsp:cNvSpPr/>
      </dsp:nvSpPr>
      <dsp:spPr>
        <a:xfrm>
          <a:off x="6499091" y="4465991"/>
          <a:ext cx="682559" cy="25463"/>
        </a:xfrm>
        <a:custGeom>
          <a:avLst/>
          <a:gdLst/>
          <a:ahLst/>
          <a:cxnLst/>
          <a:rect l="0" t="0" r="0" b="0"/>
          <a:pathLst>
            <a:path>
              <a:moveTo>
                <a:pt x="0" y="12731"/>
              </a:moveTo>
              <a:lnTo>
                <a:pt x="682559" y="12731"/>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6823307" y="4461659"/>
        <a:ext cx="34127" cy="34127"/>
      </dsp:txXfrm>
    </dsp:sp>
    <dsp:sp modelId="{AA687D10-5C87-407C-B01C-7016FF8785C5}">
      <dsp:nvSpPr>
        <dsp:cNvPr id="0" name=""/>
        <dsp:cNvSpPr/>
      </dsp:nvSpPr>
      <dsp:spPr>
        <a:xfrm>
          <a:off x="7181651" y="3759707"/>
          <a:ext cx="4653824" cy="1438032"/>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Kolesterol bir steroldür.  Kolesterolü beslenme ile tüketiyoruz, vücudumuz sürekli kolesterol üretir, ki hücre </a:t>
          </a:r>
          <a:r>
            <a:rPr lang="tr-TR" sz="1400" kern="1200" dirty="0" err="1" smtClean="0"/>
            <a:t>membranının</a:t>
          </a:r>
          <a:r>
            <a:rPr lang="tr-TR" sz="1400" kern="1200" dirty="0" smtClean="0"/>
            <a:t> düzeltilmesinde ve </a:t>
          </a:r>
          <a:r>
            <a:rPr lang="tr-TR" sz="1400" kern="1200" dirty="0" err="1" smtClean="0"/>
            <a:t>steroid</a:t>
          </a:r>
          <a:r>
            <a:rPr lang="tr-TR" sz="1400" kern="1200" dirty="0" smtClean="0"/>
            <a:t> hormonunun yapımında </a:t>
          </a:r>
          <a:r>
            <a:rPr lang="tr-TR" sz="1400" kern="1200" dirty="0" err="1" smtClean="0"/>
            <a:t>kullanılır.Amerikan</a:t>
          </a:r>
          <a:r>
            <a:rPr lang="tr-TR" sz="1400" kern="1200" dirty="0" smtClean="0"/>
            <a:t> diyet türünde et ve yumurta başlıca kolesterol kaynağıdır. Günlük 300 </a:t>
          </a:r>
          <a:r>
            <a:rPr lang="tr-TR" sz="1400" kern="1200" dirty="0" err="1" smtClean="0"/>
            <a:t>grdan</a:t>
          </a:r>
          <a:r>
            <a:rPr lang="tr-TR" sz="1400" kern="1200" dirty="0" smtClean="0"/>
            <a:t> fazla tüketilmemelidir.</a:t>
          </a:r>
          <a:endParaRPr lang="tr-TR" sz="1400" kern="1200" dirty="0"/>
        </a:p>
      </dsp:txBody>
      <dsp:txXfrm>
        <a:off x="7223770" y="3801826"/>
        <a:ext cx="4569586" cy="13537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7142FB5B-6B45-4982-9B0C-C77438855CDF}" type="datetimeFigureOut">
              <a:rPr lang="tr-TR" smtClean="0"/>
              <a:t>2.04.2020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875A48D-7AC7-41DB-B0C2-B29DFF68649E}" type="slidenum">
              <a:rPr lang="tr-TR" smtClean="0"/>
              <a:t>‹#›</a:t>
            </a:fld>
            <a:endParaRPr lang="tr-TR"/>
          </a:p>
        </p:txBody>
      </p:sp>
    </p:spTree>
    <p:extLst>
      <p:ext uri="{BB962C8B-B14F-4D97-AF65-F5344CB8AC3E}">
        <p14:creationId xmlns:p14="http://schemas.microsoft.com/office/powerpoint/2010/main" val="1538781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142FB5B-6B45-4982-9B0C-C77438855CDF}" type="datetimeFigureOut">
              <a:rPr lang="tr-TR" smtClean="0"/>
              <a:t>2.04.2020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875A48D-7AC7-41DB-B0C2-B29DFF68649E}" type="slidenum">
              <a:rPr lang="tr-TR" smtClean="0"/>
              <a:t>‹#›</a:t>
            </a:fld>
            <a:endParaRPr lang="tr-TR"/>
          </a:p>
        </p:txBody>
      </p:sp>
    </p:spTree>
    <p:extLst>
      <p:ext uri="{BB962C8B-B14F-4D97-AF65-F5344CB8AC3E}">
        <p14:creationId xmlns:p14="http://schemas.microsoft.com/office/powerpoint/2010/main" val="967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142FB5B-6B45-4982-9B0C-C77438855CDF}" type="datetimeFigureOut">
              <a:rPr lang="tr-TR" smtClean="0"/>
              <a:t>2.04.2020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875A48D-7AC7-41DB-B0C2-B29DFF68649E}" type="slidenum">
              <a:rPr lang="tr-TR" smtClean="0"/>
              <a:t>‹#›</a:t>
            </a:fld>
            <a:endParaRPr lang="tr-TR"/>
          </a:p>
        </p:txBody>
      </p:sp>
    </p:spTree>
    <p:extLst>
      <p:ext uri="{BB962C8B-B14F-4D97-AF65-F5344CB8AC3E}">
        <p14:creationId xmlns:p14="http://schemas.microsoft.com/office/powerpoint/2010/main" val="1588110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142FB5B-6B45-4982-9B0C-C77438855CDF}" type="datetimeFigureOut">
              <a:rPr lang="tr-TR" smtClean="0"/>
              <a:t>2.04.2020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875A48D-7AC7-41DB-B0C2-B29DFF68649E}" type="slidenum">
              <a:rPr lang="tr-TR" smtClean="0"/>
              <a:t>‹#›</a:t>
            </a:fld>
            <a:endParaRPr lang="tr-TR"/>
          </a:p>
        </p:txBody>
      </p:sp>
    </p:spTree>
    <p:extLst>
      <p:ext uri="{BB962C8B-B14F-4D97-AF65-F5344CB8AC3E}">
        <p14:creationId xmlns:p14="http://schemas.microsoft.com/office/powerpoint/2010/main" val="2956643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7142FB5B-6B45-4982-9B0C-C77438855CDF}" type="datetimeFigureOut">
              <a:rPr lang="tr-TR" smtClean="0"/>
              <a:t>2.04.2020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875A48D-7AC7-41DB-B0C2-B29DFF68649E}" type="slidenum">
              <a:rPr lang="tr-TR" smtClean="0"/>
              <a:t>‹#›</a:t>
            </a:fld>
            <a:endParaRPr lang="tr-TR"/>
          </a:p>
        </p:txBody>
      </p:sp>
    </p:spTree>
    <p:extLst>
      <p:ext uri="{BB962C8B-B14F-4D97-AF65-F5344CB8AC3E}">
        <p14:creationId xmlns:p14="http://schemas.microsoft.com/office/powerpoint/2010/main" val="1888020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142FB5B-6B45-4982-9B0C-C77438855CDF}" type="datetimeFigureOut">
              <a:rPr lang="tr-TR" smtClean="0"/>
              <a:t>2.04.2020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875A48D-7AC7-41DB-B0C2-B29DFF68649E}" type="slidenum">
              <a:rPr lang="tr-TR" smtClean="0"/>
              <a:t>‹#›</a:t>
            </a:fld>
            <a:endParaRPr lang="tr-TR"/>
          </a:p>
        </p:txBody>
      </p:sp>
    </p:spTree>
    <p:extLst>
      <p:ext uri="{BB962C8B-B14F-4D97-AF65-F5344CB8AC3E}">
        <p14:creationId xmlns:p14="http://schemas.microsoft.com/office/powerpoint/2010/main" val="3602198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7142FB5B-6B45-4982-9B0C-C77438855CDF}" type="datetimeFigureOut">
              <a:rPr lang="tr-TR" smtClean="0"/>
              <a:t>2.04.2020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875A48D-7AC7-41DB-B0C2-B29DFF68649E}" type="slidenum">
              <a:rPr lang="tr-TR" smtClean="0"/>
              <a:t>‹#›</a:t>
            </a:fld>
            <a:endParaRPr lang="tr-TR"/>
          </a:p>
        </p:txBody>
      </p:sp>
    </p:spTree>
    <p:extLst>
      <p:ext uri="{BB962C8B-B14F-4D97-AF65-F5344CB8AC3E}">
        <p14:creationId xmlns:p14="http://schemas.microsoft.com/office/powerpoint/2010/main" val="4212603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142FB5B-6B45-4982-9B0C-C77438855CDF}" type="datetimeFigureOut">
              <a:rPr lang="tr-TR" smtClean="0"/>
              <a:t>2.04.2020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875A48D-7AC7-41DB-B0C2-B29DFF68649E}" type="slidenum">
              <a:rPr lang="tr-TR" smtClean="0"/>
              <a:t>‹#›</a:t>
            </a:fld>
            <a:endParaRPr lang="tr-TR"/>
          </a:p>
        </p:txBody>
      </p:sp>
    </p:spTree>
    <p:extLst>
      <p:ext uri="{BB962C8B-B14F-4D97-AF65-F5344CB8AC3E}">
        <p14:creationId xmlns:p14="http://schemas.microsoft.com/office/powerpoint/2010/main" val="3776565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142FB5B-6B45-4982-9B0C-C77438855CDF}" type="datetimeFigureOut">
              <a:rPr lang="tr-TR" smtClean="0"/>
              <a:t>2.04.2020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875A48D-7AC7-41DB-B0C2-B29DFF68649E}" type="slidenum">
              <a:rPr lang="tr-TR" smtClean="0"/>
              <a:t>‹#›</a:t>
            </a:fld>
            <a:endParaRPr lang="tr-TR"/>
          </a:p>
        </p:txBody>
      </p:sp>
    </p:spTree>
    <p:extLst>
      <p:ext uri="{BB962C8B-B14F-4D97-AF65-F5344CB8AC3E}">
        <p14:creationId xmlns:p14="http://schemas.microsoft.com/office/powerpoint/2010/main" val="1408144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142FB5B-6B45-4982-9B0C-C77438855CDF}" type="datetimeFigureOut">
              <a:rPr lang="tr-TR" smtClean="0"/>
              <a:t>2.04.2020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875A48D-7AC7-41DB-B0C2-B29DFF68649E}" type="slidenum">
              <a:rPr lang="tr-TR" smtClean="0"/>
              <a:t>‹#›</a:t>
            </a:fld>
            <a:endParaRPr lang="tr-TR"/>
          </a:p>
        </p:txBody>
      </p:sp>
    </p:spTree>
    <p:extLst>
      <p:ext uri="{BB962C8B-B14F-4D97-AF65-F5344CB8AC3E}">
        <p14:creationId xmlns:p14="http://schemas.microsoft.com/office/powerpoint/2010/main" val="3257496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142FB5B-6B45-4982-9B0C-C77438855CDF}" type="datetimeFigureOut">
              <a:rPr lang="tr-TR" smtClean="0"/>
              <a:t>2.04.2020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875A48D-7AC7-41DB-B0C2-B29DFF68649E}" type="slidenum">
              <a:rPr lang="tr-TR" smtClean="0"/>
              <a:t>‹#›</a:t>
            </a:fld>
            <a:endParaRPr lang="tr-TR"/>
          </a:p>
        </p:txBody>
      </p:sp>
    </p:spTree>
    <p:extLst>
      <p:ext uri="{BB962C8B-B14F-4D97-AF65-F5344CB8AC3E}">
        <p14:creationId xmlns:p14="http://schemas.microsoft.com/office/powerpoint/2010/main" val="4008380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42FB5B-6B45-4982-9B0C-C77438855CDF}" type="datetimeFigureOut">
              <a:rPr lang="tr-TR" smtClean="0"/>
              <a:t>2.04.2020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75A48D-7AC7-41DB-B0C2-B29DFF68649E}" type="slidenum">
              <a:rPr lang="tr-TR" smtClean="0"/>
              <a:t>‹#›</a:t>
            </a:fld>
            <a:endParaRPr lang="tr-TR"/>
          </a:p>
        </p:txBody>
      </p:sp>
    </p:spTree>
    <p:extLst>
      <p:ext uri="{BB962C8B-B14F-4D97-AF65-F5344CB8AC3E}">
        <p14:creationId xmlns:p14="http://schemas.microsoft.com/office/powerpoint/2010/main" val="3752639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3461539" y="104501"/>
            <a:ext cx="4805746" cy="4805746"/>
          </a:xfrm>
          <a:prstGeom prst="rect">
            <a:avLst/>
          </a:prstGeom>
        </p:spPr>
      </p:pic>
      <p:sp>
        <p:nvSpPr>
          <p:cNvPr id="2" name="Unvan 1"/>
          <p:cNvSpPr>
            <a:spLocks noGrp="1"/>
          </p:cNvSpPr>
          <p:nvPr>
            <p:ph type="ctrTitle"/>
          </p:nvPr>
        </p:nvSpPr>
        <p:spPr>
          <a:xfrm>
            <a:off x="1306284" y="4572001"/>
            <a:ext cx="9757955" cy="1559624"/>
          </a:xfrm>
        </p:spPr>
        <p:txBody>
          <a:bodyPr>
            <a:noAutofit/>
          </a:bodyPr>
          <a:lstStyle/>
          <a:p>
            <a:r>
              <a:rPr lang="tr-TR" sz="4000" dirty="0" smtClean="0"/>
              <a:t>Spor ve Sağlık</a:t>
            </a:r>
            <a:br>
              <a:rPr lang="tr-TR" sz="4000" dirty="0" smtClean="0"/>
            </a:br>
            <a:r>
              <a:rPr lang="tr-TR" sz="4000" dirty="0" smtClean="0"/>
              <a:t>Sağlıklı </a:t>
            </a:r>
            <a:r>
              <a:rPr lang="tr-TR" sz="4000" smtClean="0"/>
              <a:t>Beslenme </a:t>
            </a:r>
            <a:r>
              <a:rPr lang="tr-TR" sz="4000" smtClean="0"/>
              <a:t>II</a:t>
            </a:r>
            <a:r>
              <a:rPr lang="tr-TR" sz="4000" dirty="0" smtClean="0"/>
              <a:t/>
            </a:r>
            <a:br>
              <a:rPr lang="tr-TR" sz="4000" dirty="0" smtClean="0"/>
            </a:br>
            <a:r>
              <a:rPr lang="tr-TR" sz="2000" dirty="0" smtClean="0"/>
              <a:t>Dr. Burcu ERTAŞ DÖLEK</a:t>
            </a:r>
          </a:p>
        </p:txBody>
      </p:sp>
    </p:spTree>
    <p:extLst>
      <p:ext uri="{BB962C8B-B14F-4D97-AF65-F5344CB8AC3E}">
        <p14:creationId xmlns:p14="http://schemas.microsoft.com/office/powerpoint/2010/main" val="2510762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166"/>
            <a:ext cx="10515600" cy="1325563"/>
          </a:xfrm>
        </p:spPr>
        <p:txBody>
          <a:bodyPr/>
          <a:lstStyle/>
          <a:p>
            <a:r>
              <a:rPr lang="tr-TR" dirty="0" smtClean="0"/>
              <a:t>Yağ İçeren Besinler</a:t>
            </a:r>
            <a:endParaRPr lang="tr-TR" dirty="0"/>
          </a:p>
        </p:txBody>
      </p:sp>
      <p:sp>
        <p:nvSpPr>
          <p:cNvPr id="6" name="İçerik Yer Tutucusu 5"/>
          <p:cNvSpPr>
            <a:spLocks noGrp="1"/>
          </p:cNvSpPr>
          <p:nvPr>
            <p:ph idx="1"/>
          </p:nvPr>
        </p:nvSpPr>
        <p:spPr>
          <a:xfrm>
            <a:off x="79665" y="1837709"/>
            <a:ext cx="8574424" cy="4351338"/>
          </a:xfrm>
        </p:spPr>
        <p:txBody>
          <a:bodyPr>
            <a:noAutofit/>
          </a:bodyPr>
          <a:lstStyle/>
          <a:p>
            <a:pPr>
              <a:buFont typeface="Wingdings" panose="05000000000000000000" pitchFamily="2" charset="2"/>
              <a:buChar char="Ø"/>
            </a:pPr>
            <a:r>
              <a:rPr lang="tr-TR" sz="2400" b="1" dirty="0"/>
              <a:t>Trans Yağlar: </a:t>
            </a:r>
            <a:r>
              <a:rPr lang="tr-TR" sz="2400" dirty="0"/>
              <a:t>Bir yemek kaşığı trans yağ ortalama 13 gram </a:t>
            </a:r>
            <a:r>
              <a:rPr lang="tr-TR" sz="2400" dirty="0" smtClean="0"/>
              <a:t>yağ içerir, </a:t>
            </a:r>
            <a:r>
              <a:rPr lang="tr-TR" sz="2400" dirty="0"/>
              <a:t>1 çay kaşığı ise </a:t>
            </a:r>
            <a:r>
              <a:rPr lang="tr-TR" sz="2400" dirty="0">
                <a:solidFill>
                  <a:srgbClr val="FF0000"/>
                </a:solidFill>
              </a:rPr>
              <a:t>4.1 gram </a:t>
            </a:r>
            <a:r>
              <a:rPr lang="tr-TR" sz="2400" dirty="0"/>
              <a:t>yağ içermektedir</a:t>
            </a:r>
            <a:r>
              <a:rPr lang="tr-TR" sz="2400" dirty="0" smtClean="0"/>
              <a:t>.</a:t>
            </a:r>
          </a:p>
          <a:p>
            <a:pPr>
              <a:buFont typeface="Wingdings" panose="05000000000000000000" pitchFamily="2" charset="2"/>
              <a:buChar char="Ø"/>
            </a:pPr>
            <a:r>
              <a:rPr lang="tr-TR" sz="2400" b="1" dirty="0"/>
              <a:t>Tereyağı: </a:t>
            </a:r>
            <a:r>
              <a:rPr lang="tr-TR" sz="2400" dirty="0"/>
              <a:t>Hazırlanma şekli ve şartları yağ oranını belirler ve değişkenlik </a:t>
            </a:r>
            <a:r>
              <a:rPr lang="tr-TR" sz="2400" dirty="0" smtClean="0"/>
              <a:t>arz eder</a:t>
            </a:r>
            <a:r>
              <a:rPr lang="tr-TR" sz="2400" dirty="0"/>
              <a:t>. Yaklaşık olarak 113 gram tereyağı ortalama </a:t>
            </a:r>
            <a:r>
              <a:rPr lang="tr-TR" sz="2400" dirty="0">
                <a:solidFill>
                  <a:srgbClr val="FF0000"/>
                </a:solidFill>
              </a:rPr>
              <a:t>58 gram</a:t>
            </a:r>
            <a:r>
              <a:rPr lang="tr-TR" sz="2400" dirty="0"/>
              <a:t> yağ içermektedir</a:t>
            </a:r>
            <a:r>
              <a:rPr lang="tr-TR" sz="2400" dirty="0" smtClean="0"/>
              <a:t>.</a:t>
            </a:r>
          </a:p>
          <a:p>
            <a:pPr>
              <a:buFont typeface="Wingdings" panose="05000000000000000000" pitchFamily="2" charset="2"/>
              <a:buChar char="Ø"/>
            </a:pPr>
            <a:r>
              <a:rPr lang="tr-TR" sz="2400" b="1" dirty="0"/>
              <a:t>Hayvansal Yağlar: </a:t>
            </a:r>
            <a:r>
              <a:rPr lang="tr-TR" sz="2400" dirty="0"/>
              <a:t>Hayvanların etlerine göre değişir, ortalama olarak bir rakam verilecek olursa 113 gramlık et yaklaşık olarak </a:t>
            </a:r>
            <a:r>
              <a:rPr lang="tr-TR" sz="2400" dirty="0">
                <a:solidFill>
                  <a:srgbClr val="FF0000"/>
                </a:solidFill>
              </a:rPr>
              <a:t>51 gram </a:t>
            </a:r>
            <a:r>
              <a:rPr lang="tr-TR" sz="2400" dirty="0"/>
              <a:t>yağ içermektedir.</a:t>
            </a:r>
            <a:endParaRPr lang="tr-TR" sz="2400" b="1" dirty="0">
              <a:solidFill>
                <a:srgbClr val="FF0000"/>
              </a:solidFill>
            </a:endParaRPr>
          </a:p>
        </p:txBody>
      </p:sp>
      <p:pic>
        <p:nvPicPr>
          <p:cNvPr id="3" name="Resim 2"/>
          <p:cNvPicPr>
            <a:picLocks noChangeAspect="1"/>
          </p:cNvPicPr>
          <p:nvPr/>
        </p:nvPicPr>
        <p:blipFill>
          <a:blip r:embed="rId2"/>
          <a:stretch>
            <a:fillRect/>
          </a:stretch>
        </p:blipFill>
        <p:spPr>
          <a:xfrm>
            <a:off x="4488872" y="4547177"/>
            <a:ext cx="4895850" cy="2159934"/>
          </a:xfrm>
          <a:prstGeom prst="rect">
            <a:avLst/>
          </a:prstGeom>
        </p:spPr>
      </p:pic>
    </p:spTree>
    <p:extLst>
      <p:ext uri="{BB962C8B-B14F-4D97-AF65-F5344CB8AC3E}">
        <p14:creationId xmlns:p14="http://schemas.microsoft.com/office/powerpoint/2010/main" val="3366695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166"/>
            <a:ext cx="10515600" cy="1325563"/>
          </a:xfrm>
        </p:spPr>
        <p:txBody>
          <a:bodyPr/>
          <a:lstStyle/>
          <a:p>
            <a:r>
              <a:rPr lang="tr-TR" dirty="0" smtClean="0"/>
              <a:t>Yağ İçeren Besinler</a:t>
            </a:r>
            <a:endParaRPr lang="tr-TR" dirty="0"/>
          </a:p>
        </p:txBody>
      </p:sp>
      <p:sp>
        <p:nvSpPr>
          <p:cNvPr id="5" name="Metin kutusu 4"/>
          <p:cNvSpPr txBox="1"/>
          <p:nvPr/>
        </p:nvSpPr>
        <p:spPr>
          <a:xfrm>
            <a:off x="6681216" y="6176963"/>
            <a:ext cx="5169408" cy="461665"/>
          </a:xfrm>
          <a:prstGeom prst="rect">
            <a:avLst/>
          </a:prstGeom>
          <a:noFill/>
        </p:spPr>
        <p:txBody>
          <a:bodyPr wrap="square" rtlCol="0">
            <a:spAutoFit/>
          </a:bodyPr>
          <a:lstStyle/>
          <a:p>
            <a:pPr algn="r"/>
            <a:r>
              <a:rPr lang="tr-TR" sz="1200" b="1" i="1" dirty="0" smtClean="0"/>
              <a:t>Yaşam Boyu Spor</a:t>
            </a:r>
          </a:p>
          <a:p>
            <a:pPr algn="r"/>
            <a:r>
              <a:rPr lang="tr-TR" sz="1200" b="1" i="1" dirty="0" err="1" smtClean="0"/>
              <a:t>Öğr</a:t>
            </a:r>
            <a:r>
              <a:rPr lang="tr-TR" sz="1200" b="1" i="1" dirty="0" smtClean="0"/>
              <a:t>. Gör. Dr. Elif ÖZ</a:t>
            </a:r>
            <a:endParaRPr lang="tr-TR" sz="1200" b="1" i="1" dirty="0"/>
          </a:p>
        </p:txBody>
      </p:sp>
      <p:sp>
        <p:nvSpPr>
          <p:cNvPr id="6" name="İçerik Yer Tutucusu 5"/>
          <p:cNvSpPr>
            <a:spLocks noGrp="1"/>
          </p:cNvSpPr>
          <p:nvPr>
            <p:ph idx="1"/>
          </p:nvPr>
        </p:nvSpPr>
        <p:spPr>
          <a:xfrm>
            <a:off x="838199" y="1825625"/>
            <a:ext cx="6882245" cy="4351338"/>
          </a:xfrm>
        </p:spPr>
        <p:txBody>
          <a:bodyPr>
            <a:normAutofit lnSpcReduction="10000"/>
          </a:bodyPr>
          <a:lstStyle/>
          <a:p>
            <a:pPr fontAlgn="base">
              <a:buFont typeface="Wingdings" panose="05000000000000000000" pitchFamily="2" charset="2"/>
              <a:buChar char="Ø"/>
            </a:pPr>
            <a:r>
              <a:rPr lang="tr-TR" b="1" dirty="0"/>
              <a:t>Balık Yağları: </a:t>
            </a:r>
            <a:r>
              <a:rPr lang="tr-TR" dirty="0"/>
              <a:t>14 gram </a:t>
            </a:r>
            <a:r>
              <a:rPr lang="tr-TR" dirty="0" smtClean="0"/>
              <a:t>balık</a:t>
            </a:r>
            <a:r>
              <a:rPr lang="tr-TR" dirty="0"/>
              <a:t> </a:t>
            </a:r>
            <a:r>
              <a:rPr lang="tr-TR" dirty="0" smtClean="0"/>
              <a:t>yağı </a:t>
            </a:r>
            <a:r>
              <a:rPr lang="tr-TR" dirty="0"/>
              <a:t>yaklaşık olarak </a:t>
            </a:r>
            <a:r>
              <a:rPr lang="tr-TR" dirty="0">
                <a:solidFill>
                  <a:srgbClr val="FF0000"/>
                </a:solidFill>
              </a:rPr>
              <a:t>4 gram </a:t>
            </a:r>
            <a:r>
              <a:rPr lang="tr-TR" dirty="0"/>
              <a:t>yağ içermektedir</a:t>
            </a:r>
            <a:r>
              <a:rPr lang="tr-TR" dirty="0" smtClean="0"/>
              <a:t>.</a:t>
            </a:r>
          </a:p>
          <a:p>
            <a:pPr fontAlgn="base">
              <a:buFont typeface="Wingdings" panose="05000000000000000000" pitchFamily="2" charset="2"/>
              <a:buChar char="Ø"/>
            </a:pPr>
            <a:endParaRPr lang="tr-TR" dirty="0"/>
          </a:p>
          <a:p>
            <a:pPr fontAlgn="base">
              <a:buFont typeface="Wingdings" panose="05000000000000000000" pitchFamily="2" charset="2"/>
              <a:buChar char="Ø"/>
            </a:pPr>
            <a:r>
              <a:rPr lang="tr-TR" b="1" dirty="0"/>
              <a:t>Peynir: </a:t>
            </a:r>
            <a:r>
              <a:rPr lang="tr-TR" dirty="0"/>
              <a:t>Yine peynirin hazırlanış şekli ve cinsine göre rakamlar değişebilmektedir, buna göre 56 gramlık peynir yaklaşık olarak </a:t>
            </a:r>
            <a:r>
              <a:rPr lang="tr-TR" dirty="0">
                <a:solidFill>
                  <a:srgbClr val="FF0000"/>
                </a:solidFill>
              </a:rPr>
              <a:t>13,8 </a:t>
            </a:r>
            <a:r>
              <a:rPr lang="tr-TR" dirty="0" smtClean="0">
                <a:solidFill>
                  <a:srgbClr val="FF0000"/>
                </a:solidFill>
              </a:rPr>
              <a:t>gr </a:t>
            </a:r>
            <a:r>
              <a:rPr lang="tr-TR" dirty="0" smtClean="0"/>
              <a:t>yağ </a:t>
            </a:r>
            <a:r>
              <a:rPr lang="tr-TR" dirty="0"/>
              <a:t>içerir</a:t>
            </a:r>
            <a:r>
              <a:rPr lang="tr-TR" dirty="0" smtClean="0"/>
              <a:t>.</a:t>
            </a:r>
          </a:p>
          <a:p>
            <a:pPr fontAlgn="base">
              <a:buFont typeface="Wingdings" panose="05000000000000000000" pitchFamily="2" charset="2"/>
              <a:buChar char="Ø"/>
            </a:pPr>
            <a:endParaRPr lang="tr-TR" dirty="0"/>
          </a:p>
          <a:p>
            <a:pPr fontAlgn="base">
              <a:buFont typeface="Wingdings" panose="05000000000000000000" pitchFamily="2" charset="2"/>
              <a:buChar char="Ø"/>
            </a:pPr>
            <a:r>
              <a:rPr lang="tr-TR" b="1" dirty="0"/>
              <a:t>Krema: </a:t>
            </a:r>
            <a:r>
              <a:rPr lang="tr-TR" dirty="0"/>
              <a:t>124 gram krema yaklaşık olarak </a:t>
            </a:r>
            <a:r>
              <a:rPr lang="tr-TR" dirty="0">
                <a:solidFill>
                  <a:srgbClr val="FF0000"/>
                </a:solidFill>
              </a:rPr>
              <a:t>27,4 gram</a:t>
            </a:r>
            <a:r>
              <a:rPr lang="tr-TR" dirty="0"/>
              <a:t> yağ içerir.</a:t>
            </a:r>
          </a:p>
          <a:p>
            <a:pPr>
              <a:buFont typeface="Wingdings" panose="05000000000000000000" pitchFamily="2" charset="2"/>
              <a:buChar char="Ø"/>
            </a:pPr>
            <a:endParaRPr lang="tr-TR" dirty="0"/>
          </a:p>
        </p:txBody>
      </p:sp>
      <p:pic>
        <p:nvPicPr>
          <p:cNvPr id="3" name="Resim 2"/>
          <p:cNvPicPr>
            <a:picLocks noChangeAspect="1"/>
          </p:cNvPicPr>
          <p:nvPr/>
        </p:nvPicPr>
        <p:blipFill rotWithShape="1">
          <a:blip r:embed="rId2"/>
          <a:srcRect b="31284"/>
          <a:stretch/>
        </p:blipFill>
        <p:spPr>
          <a:xfrm>
            <a:off x="7941987" y="1392971"/>
            <a:ext cx="2491509" cy="1712080"/>
          </a:xfrm>
          <a:prstGeom prst="rect">
            <a:avLst/>
          </a:prstGeom>
        </p:spPr>
      </p:pic>
      <p:pic>
        <p:nvPicPr>
          <p:cNvPr id="7" name="Resim 6"/>
          <p:cNvPicPr>
            <a:picLocks noChangeAspect="1"/>
          </p:cNvPicPr>
          <p:nvPr/>
        </p:nvPicPr>
        <p:blipFill rotWithShape="1">
          <a:blip r:embed="rId3"/>
          <a:srcRect t="28467"/>
          <a:stretch/>
        </p:blipFill>
        <p:spPr>
          <a:xfrm>
            <a:off x="8418944" y="3166293"/>
            <a:ext cx="2534194" cy="1812781"/>
          </a:xfrm>
          <a:prstGeom prst="rect">
            <a:avLst/>
          </a:prstGeom>
        </p:spPr>
      </p:pic>
      <p:pic>
        <p:nvPicPr>
          <p:cNvPr id="8" name="Resim 7"/>
          <p:cNvPicPr>
            <a:picLocks noChangeAspect="1"/>
          </p:cNvPicPr>
          <p:nvPr/>
        </p:nvPicPr>
        <p:blipFill>
          <a:blip r:embed="rId4"/>
          <a:stretch>
            <a:fillRect/>
          </a:stretch>
        </p:blipFill>
        <p:spPr>
          <a:xfrm>
            <a:off x="9289472" y="5040316"/>
            <a:ext cx="2659033" cy="1772688"/>
          </a:xfrm>
          <a:prstGeom prst="rect">
            <a:avLst/>
          </a:prstGeom>
        </p:spPr>
      </p:pic>
    </p:spTree>
    <p:extLst>
      <p:ext uri="{BB962C8B-B14F-4D97-AF65-F5344CB8AC3E}">
        <p14:creationId xmlns:p14="http://schemas.microsoft.com/office/powerpoint/2010/main" val="1529153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166"/>
            <a:ext cx="10515600" cy="1325563"/>
          </a:xfrm>
        </p:spPr>
        <p:txBody>
          <a:bodyPr/>
          <a:lstStyle/>
          <a:p>
            <a:r>
              <a:rPr lang="tr-TR" dirty="0" smtClean="0"/>
              <a:t>Yağların Faydaları</a:t>
            </a:r>
            <a:endParaRPr lang="tr-TR" dirty="0"/>
          </a:p>
        </p:txBody>
      </p:sp>
      <p:sp>
        <p:nvSpPr>
          <p:cNvPr id="6" name="İçerik Yer Tutucusu 5"/>
          <p:cNvSpPr>
            <a:spLocks noGrp="1"/>
          </p:cNvSpPr>
          <p:nvPr>
            <p:ph idx="1"/>
          </p:nvPr>
        </p:nvSpPr>
        <p:spPr>
          <a:xfrm>
            <a:off x="838200" y="1825625"/>
            <a:ext cx="6809509" cy="4351338"/>
          </a:xfrm>
        </p:spPr>
        <p:txBody>
          <a:bodyPr>
            <a:normAutofit lnSpcReduction="10000"/>
          </a:bodyPr>
          <a:lstStyle/>
          <a:p>
            <a:pPr>
              <a:buFont typeface="Wingdings" panose="05000000000000000000" pitchFamily="2" charset="2"/>
              <a:buChar char="Ø"/>
            </a:pPr>
            <a:r>
              <a:rPr lang="tr-TR" dirty="0" smtClean="0"/>
              <a:t>Yağlar biyolojik iş gücü oluşturmada en büyük potansiyel enerji depolarıdır.</a:t>
            </a:r>
          </a:p>
          <a:p>
            <a:pPr>
              <a:buFont typeface="Wingdings" panose="05000000000000000000" pitchFamily="2" charset="2"/>
              <a:buChar char="Ø"/>
            </a:pPr>
            <a:r>
              <a:rPr lang="tr-TR" dirty="0" err="1" smtClean="0"/>
              <a:t>Vital</a:t>
            </a:r>
            <a:r>
              <a:rPr lang="tr-TR" dirty="0" smtClean="0"/>
              <a:t> organları korurken (…?) vücudumuzu da soğuktan korurlar.</a:t>
            </a:r>
          </a:p>
          <a:p>
            <a:pPr>
              <a:buFont typeface="Wingdings" panose="05000000000000000000" pitchFamily="2" charset="2"/>
              <a:buChar char="Ø"/>
            </a:pPr>
            <a:r>
              <a:rPr lang="tr-TR" dirty="0" smtClean="0"/>
              <a:t>Dış darbelere karşı emici görev yaparlar.</a:t>
            </a:r>
          </a:p>
          <a:p>
            <a:pPr>
              <a:buFont typeface="Wingdings" panose="05000000000000000000" pitchFamily="2" charset="2"/>
              <a:buChar char="Ø"/>
            </a:pPr>
            <a:r>
              <a:rPr lang="tr-TR" dirty="0" smtClean="0"/>
              <a:t>Yağlar çözülen A-D-E-K vitaminlerinin taşıyıcısı olarak da rol oynar.</a:t>
            </a:r>
          </a:p>
          <a:p>
            <a:pPr>
              <a:buFont typeface="Wingdings" panose="05000000000000000000" pitchFamily="2" charset="2"/>
              <a:buChar char="Ø"/>
            </a:pPr>
            <a:r>
              <a:rPr lang="tr-TR" dirty="0" smtClean="0"/>
              <a:t>İyi bir enerji kaynağıdırlar. Aynı miktarda karbonhidrat ve proteinlerden 2 kat daha fazla kaloriye sahiptirler.</a:t>
            </a:r>
          </a:p>
        </p:txBody>
      </p:sp>
      <p:pic>
        <p:nvPicPr>
          <p:cNvPr id="3" name="Resim 2"/>
          <p:cNvPicPr>
            <a:picLocks noChangeAspect="1"/>
          </p:cNvPicPr>
          <p:nvPr/>
        </p:nvPicPr>
        <p:blipFill>
          <a:blip r:embed="rId2"/>
          <a:stretch>
            <a:fillRect/>
          </a:stretch>
        </p:blipFill>
        <p:spPr>
          <a:xfrm>
            <a:off x="7711330" y="2541720"/>
            <a:ext cx="3642470" cy="2661805"/>
          </a:xfrm>
          <a:prstGeom prst="rect">
            <a:avLst/>
          </a:prstGeom>
        </p:spPr>
      </p:pic>
    </p:spTree>
    <p:extLst>
      <p:ext uri="{BB962C8B-B14F-4D97-AF65-F5344CB8AC3E}">
        <p14:creationId xmlns:p14="http://schemas.microsoft.com/office/powerpoint/2010/main" val="9405275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166"/>
            <a:ext cx="10515600" cy="1325563"/>
          </a:xfrm>
        </p:spPr>
        <p:txBody>
          <a:bodyPr/>
          <a:lstStyle/>
          <a:p>
            <a:r>
              <a:rPr lang="tr-TR" dirty="0" smtClean="0"/>
              <a:t>Vücuttaki Yağların Azlığındaki Zararlar</a:t>
            </a:r>
            <a:endParaRPr lang="tr-TR" dirty="0"/>
          </a:p>
        </p:txBody>
      </p:sp>
      <p:sp>
        <p:nvSpPr>
          <p:cNvPr id="6" name="İçerik Yer Tutucusu 5"/>
          <p:cNvSpPr>
            <a:spLocks noGrp="1"/>
          </p:cNvSpPr>
          <p:nvPr>
            <p:ph idx="1"/>
          </p:nvPr>
        </p:nvSpPr>
        <p:spPr/>
        <p:txBody>
          <a:bodyPr/>
          <a:lstStyle/>
          <a:p>
            <a:pPr>
              <a:buFont typeface="Wingdings" panose="05000000000000000000" pitchFamily="2" charset="2"/>
              <a:buChar char="Ø"/>
            </a:pPr>
            <a:r>
              <a:rPr lang="tr-TR" dirty="0" smtClean="0"/>
              <a:t>Vücut çabuk üşür ve direnci azalır.</a:t>
            </a:r>
          </a:p>
          <a:p>
            <a:pPr>
              <a:buFont typeface="Wingdings" panose="05000000000000000000" pitchFamily="2" charset="2"/>
              <a:buChar char="Ø"/>
            </a:pPr>
            <a:r>
              <a:rPr lang="tr-TR" dirty="0" smtClean="0"/>
              <a:t>Yağlarda çözülen A-D-E-K vitaminleri eksik olur. </a:t>
            </a:r>
          </a:p>
          <a:p>
            <a:pPr>
              <a:buFont typeface="Wingdings" panose="05000000000000000000" pitchFamily="2" charset="2"/>
              <a:buChar char="Ø"/>
            </a:pPr>
            <a:r>
              <a:rPr lang="tr-TR" dirty="0" smtClean="0"/>
              <a:t>Vücudun hormon dengesi bozulur.</a:t>
            </a:r>
          </a:p>
          <a:p>
            <a:pPr>
              <a:buFont typeface="Wingdings" panose="05000000000000000000" pitchFamily="2" charset="2"/>
              <a:buChar char="Ø"/>
            </a:pPr>
            <a:r>
              <a:rPr lang="tr-TR" dirty="0" smtClean="0"/>
              <a:t>İleri yaşlarda bazı kanser türlerine yakalanma riski artar.</a:t>
            </a:r>
          </a:p>
          <a:p>
            <a:pPr>
              <a:buFont typeface="Wingdings" panose="05000000000000000000" pitchFamily="2" charset="2"/>
              <a:buChar char="Ø"/>
            </a:pPr>
            <a:r>
              <a:rPr lang="tr-TR" dirty="0" smtClean="0"/>
              <a:t>İleri yaşlarda tansiyon bozukluğu görülebilir.</a:t>
            </a:r>
            <a:endParaRPr lang="tr-TR" dirty="0"/>
          </a:p>
        </p:txBody>
      </p:sp>
    </p:spTree>
    <p:extLst>
      <p:ext uri="{BB962C8B-B14F-4D97-AF65-F5344CB8AC3E}">
        <p14:creationId xmlns:p14="http://schemas.microsoft.com/office/powerpoint/2010/main" val="29595282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166"/>
            <a:ext cx="10515600" cy="1325563"/>
          </a:xfrm>
        </p:spPr>
        <p:txBody>
          <a:bodyPr/>
          <a:lstStyle/>
          <a:p>
            <a:r>
              <a:rPr lang="tr-TR" dirty="0" smtClean="0"/>
              <a:t>Vücuttaki Yağların Fazlalığındaki Zararlar</a:t>
            </a:r>
            <a:endParaRPr lang="tr-TR" dirty="0"/>
          </a:p>
        </p:txBody>
      </p:sp>
      <p:sp>
        <p:nvSpPr>
          <p:cNvPr id="6" name="İçerik Yer Tutucusu 5"/>
          <p:cNvSpPr>
            <a:spLocks noGrp="1"/>
          </p:cNvSpPr>
          <p:nvPr>
            <p:ph idx="1"/>
          </p:nvPr>
        </p:nvSpPr>
        <p:spPr/>
        <p:txBody>
          <a:bodyPr>
            <a:normAutofit fontScale="77500" lnSpcReduction="20000"/>
          </a:bodyPr>
          <a:lstStyle/>
          <a:p>
            <a:pPr>
              <a:buFont typeface="Wingdings" panose="05000000000000000000" pitchFamily="2" charset="2"/>
              <a:buChar char="Ø"/>
            </a:pPr>
            <a:r>
              <a:rPr lang="tr-TR" dirty="0" smtClean="0"/>
              <a:t>Vücut ısısı çabuk artar. Özellikle sıcak havalarda bu durum çok önemlidir.</a:t>
            </a:r>
          </a:p>
          <a:p>
            <a:pPr>
              <a:buFont typeface="Wingdings" panose="05000000000000000000" pitchFamily="2" charset="2"/>
              <a:buChar char="Ø"/>
            </a:pPr>
            <a:r>
              <a:rPr lang="tr-TR" dirty="0" smtClean="0"/>
              <a:t>Kasların üzerini kapladığı için gelişmelerini engeller.</a:t>
            </a:r>
          </a:p>
          <a:p>
            <a:pPr>
              <a:buFont typeface="Wingdings" panose="05000000000000000000" pitchFamily="2" charset="2"/>
              <a:buChar char="Ø"/>
            </a:pPr>
            <a:r>
              <a:rPr lang="tr-TR" dirty="0" smtClean="0"/>
              <a:t>Eklemlerde bozulma meydana gelebilir.</a:t>
            </a:r>
          </a:p>
          <a:p>
            <a:pPr>
              <a:buFont typeface="Wingdings" panose="05000000000000000000" pitchFamily="2" charset="2"/>
              <a:buChar char="Ø"/>
            </a:pPr>
            <a:r>
              <a:rPr lang="tr-TR" dirty="0" smtClean="0"/>
              <a:t>Vücutta şekil bozuklukları olur.</a:t>
            </a:r>
          </a:p>
          <a:p>
            <a:pPr>
              <a:buFont typeface="Wingdings" panose="05000000000000000000" pitchFamily="2" charset="2"/>
              <a:buChar char="Ø"/>
            </a:pPr>
            <a:r>
              <a:rPr lang="tr-TR" dirty="0" smtClean="0"/>
              <a:t>Şeker hastalığı riski artar.</a:t>
            </a:r>
          </a:p>
          <a:p>
            <a:pPr>
              <a:buFont typeface="Wingdings" panose="05000000000000000000" pitchFamily="2" charset="2"/>
              <a:buChar char="Ø"/>
            </a:pPr>
            <a:r>
              <a:rPr lang="tr-TR" dirty="0" smtClean="0"/>
              <a:t>Kan basıncı yükselir.</a:t>
            </a:r>
          </a:p>
          <a:p>
            <a:pPr>
              <a:buFont typeface="Wingdings" panose="05000000000000000000" pitchFamily="2" charset="2"/>
              <a:buChar char="Ø"/>
            </a:pPr>
            <a:r>
              <a:rPr lang="tr-TR" dirty="0" smtClean="0"/>
              <a:t>Kemiklerde çabuk </a:t>
            </a:r>
            <a:r>
              <a:rPr lang="tr-TR" dirty="0" err="1" smtClean="0"/>
              <a:t>deformiteler</a:t>
            </a:r>
            <a:r>
              <a:rPr lang="tr-TR" dirty="0" smtClean="0"/>
              <a:t> görülür.</a:t>
            </a:r>
          </a:p>
          <a:p>
            <a:pPr>
              <a:buFont typeface="Wingdings" panose="05000000000000000000" pitchFamily="2" charset="2"/>
              <a:buChar char="Ø"/>
            </a:pPr>
            <a:r>
              <a:rPr lang="tr-TR" dirty="0" smtClean="0"/>
              <a:t>Hormonlarda dengesizlik oluşur.</a:t>
            </a:r>
          </a:p>
          <a:p>
            <a:pPr>
              <a:buFont typeface="Wingdings" panose="05000000000000000000" pitchFamily="2" charset="2"/>
              <a:buChar char="Ø"/>
            </a:pPr>
            <a:r>
              <a:rPr lang="tr-TR" dirty="0" smtClean="0"/>
              <a:t>Çabuk yorulur, daha bitkin olur.</a:t>
            </a:r>
          </a:p>
          <a:p>
            <a:pPr>
              <a:buFont typeface="Wingdings" panose="05000000000000000000" pitchFamily="2" charset="2"/>
              <a:buChar char="Ø"/>
            </a:pPr>
            <a:r>
              <a:rPr lang="tr-TR" dirty="0" smtClean="0"/>
              <a:t>Şişman insanların vücudunda su miktarı diğer insanlara göre daha azdır. Bu yüzden daha çabuk </a:t>
            </a:r>
            <a:r>
              <a:rPr lang="tr-TR" dirty="0" err="1" smtClean="0"/>
              <a:t>dehidrasyona</a:t>
            </a:r>
            <a:r>
              <a:rPr lang="tr-TR" dirty="0" smtClean="0"/>
              <a:t> girerler.</a:t>
            </a:r>
          </a:p>
          <a:p>
            <a:pPr>
              <a:buFont typeface="Wingdings" panose="05000000000000000000" pitchFamily="2" charset="2"/>
              <a:buChar char="Ø"/>
            </a:pPr>
            <a:r>
              <a:rPr lang="tr-TR" dirty="0" smtClean="0"/>
              <a:t>Küçük yaşta büyümeyi engelleyebilir.</a:t>
            </a:r>
          </a:p>
          <a:p>
            <a:pPr>
              <a:buFont typeface="Wingdings" panose="05000000000000000000" pitchFamily="2" charset="2"/>
              <a:buChar char="Ø"/>
            </a:pPr>
            <a:endParaRPr lang="tr-TR" dirty="0" smtClean="0"/>
          </a:p>
          <a:p>
            <a:pPr>
              <a:buFont typeface="Wingdings" panose="05000000000000000000" pitchFamily="2" charset="2"/>
              <a:buChar char="Ø"/>
            </a:pPr>
            <a:endParaRPr lang="tr-TR" dirty="0"/>
          </a:p>
        </p:txBody>
      </p:sp>
      <p:pic>
        <p:nvPicPr>
          <p:cNvPr id="3" name="Resim 2"/>
          <p:cNvPicPr>
            <a:picLocks noChangeAspect="1"/>
          </p:cNvPicPr>
          <p:nvPr/>
        </p:nvPicPr>
        <p:blipFill>
          <a:blip r:embed="rId2"/>
          <a:stretch>
            <a:fillRect/>
          </a:stretch>
        </p:blipFill>
        <p:spPr>
          <a:xfrm>
            <a:off x="7052641" y="2510188"/>
            <a:ext cx="3380855" cy="2358736"/>
          </a:xfrm>
          <a:prstGeom prst="rect">
            <a:avLst/>
          </a:prstGeom>
        </p:spPr>
      </p:pic>
    </p:spTree>
    <p:extLst>
      <p:ext uri="{BB962C8B-B14F-4D97-AF65-F5344CB8AC3E}">
        <p14:creationId xmlns:p14="http://schemas.microsoft.com/office/powerpoint/2010/main" val="25143490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166"/>
            <a:ext cx="10515600" cy="1325563"/>
          </a:xfrm>
        </p:spPr>
        <p:txBody>
          <a:bodyPr/>
          <a:lstStyle/>
          <a:p>
            <a:r>
              <a:rPr lang="tr-TR" dirty="0" smtClean="0"/>
              <a:t>Proteinler </a:t>
            </a:r>
            <a:endParaRPr lang="tr-TR" dirty="0"/>
          </a:p>
        </p:txBody>
      </p:sp>
      <p:sp>
        <p:nvSpPr>
          <p:cNvPr id="6" name="İçerik Yer Tutucusu 5"/>
          <p:cNvSpPr>
            <a:spLocks noGrp="1"/>
          </p:cNvSpPr>
          <p:nvPr>
            <p:ph idx="1"/>
          </p:nvPr>
        </p:nvSpPr>
        <p:spPr/>
        <p:txBody>
          <a:bodyPr/>
          <a:lstStyle/>
          <a:p>
            <a:pPr>
              <a:buFont typeface="Wingdings" panose="05000000000000000000" pitchFamily="2" charset="2"/>
              <a:buChar char="Ø"/>
            </a:pPr>
            <a:r>
              <a:rPr lang="tr-TR" dirty="0" smtClean="0"/>
              <a:t>Sağlıklı yaşam ve fiziksel hareketlilik için gerekli olan besin öğeleridir. </a:t>
            </a:r>
          </a:p>
          <a:p>
            <a:pPr>
              <a:buFont typeface="Wingdings" panose="05000000000000000000" pitchFamily="2" charset="2"/>
              <a:buChar char="Ø"/>
            </a:pPr>
            <a:r>
              <a:rPr lang="tr-TR" dirty="0" smtClean="0"/>
              <a:t>Hücrenin yapı taşlarıdır.</a:t>
            </a:r>
          </a:p>
          <a:p>
            <a:pPr>
              <a:buFont typeface="Wingdings" panose="05000000000000000000" pitchFamily="2" charset="2"/>
              <a:buChar char="Ø"/>
            </a:pPr>
            <a:r>
              <a:rPr lang="tr-TR" dirty="0" smtClean="0"/>
              <a:t>Aminoasitlerden meydana gelirler.</a:t>
            </a:r>
          </a:p>
          <a:p>
            <a:pPr>
              <a:buFont typeface="Wingdings" panose="05000000000000000000" pitchFamily="2" charset="2"/>
              <a:buChar char="Ø"/>
            </a:pPr>
            <a:r>
              <a:rPr lang="tr-TR" dirty="0" smtClean="0"/>
              <a:t>Vücutta bulunan proteinlerin yanında, hayvansal ve bitkisel proteinler de vücut için gereklidir.</a:t>
            </a:r>
          </a:p>
          <a:p>
            <a:pPr>
              <a:buFont typeface="Wingdings" panose="05000000000000000000" pitchFamily="2" charset="2"/>
              <a:buChar char="Ø"/>
            </a:pPr>
            <a:r>
              <a:rPr lang="tr-TR" dirty="0" smtClean="0"/>
              <a:t>Sağlıklı kişilerde vücut ağırlığına bağlı olarak kg başına 0.8-1.0 gr. Protein alınmalıdır.</a:t>
            </a:r>
            <a:endParaRPr lang="tr-TR" dirty="0"/>
          </a:p>
        </p:txBody>
      </p:sp>
    </p:spTree>
    <p:extLst>
      <p:ext uri="{BB962C8B-B14F-4D97-AF65-F5344CB8AC3E}">
        <p14:creationId xmlns:p14="http://schemas.microsoft.com/office/powerpoint/2010/main" val="35425511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166"/>
            <a:ext cx="10515600" cy="1325563"/>
          </a:xfrm>
        </p:spPr>
        <p:txBody>
          <a:bodyPr/>
          <a:lstStyle/>
          <a:p>
            <a:r>
              <a:rPr lang="tr-TR" dirty="0" smtClean="0"/>
              <a:t>Proteinler </a:t>
            </a:r>
            <a:endParaRPr lang="tr-TR" dirty="0"/>
          </a:p>
        </p:txBody>
      </p:sp>
      <p:sp>
        <p:nvSpPr>
          <p:cNvPr id="6" name="İçerik Yer Tutucusu 5"/>
          <p:cNvSpPr>
            <a:spLocks noGrp="1"/>
          </p:cNvSpPr>
          <p:nvPr>
            <p:ph idx="1"/>
          </p:nvPr>
        </p:nvSpPr>
        <p:spPr/>
        <p:txBody>
          <a:bodyPr/>
          <a:lstStyle/>
          <a:p>
            <a:pPr>
              <a:buFont typeface="Wingdings" panose="05000000000000000000" pitchFamily="2" charset="2"/>
              <a:buChar char="Ø"/>
            </a:pPr>
            <a:r>
              <a:rPr lang="tr-TR" dirty="0" smtClean="0"/>
              <a:t>Kimyasal olarak yağ ve karbonhidratlardan farklıdır. Çünkü, nitrojene ilave olarak sülfür, fosfor ve demir gibi elementler de içerir.</a:t>
            </a:r>
          </a:p>
          <a:p>
            <a:pPr>
              <a:buFont typeface="Wingdings" panose="05000000000000000000" pitchFamily="2" charset="2"/>
              <a:buChar char="Ø"/>
            </a:pPr>
            <a:r>
              <a:rPr lang="tr-TR" dirty="0" smtClean="0"/>
              <a:t>Vücudumuz 20 farklı aminoaside ihtiyaç duyar. Bunlardan 8’i vücutta sentezlenmez. Bunlar </a:t>
            </a:r>
            <a:r>
              <a:rPr lang="tr-TR" dirty="0" err="1" smtClean="0"/>
              <a:t>esansiyel</a:t>
            </a:r>
            <a:r>
              <a:rPr lang="tr-TR" dirty="0" smtClean="0"/>
              <a:t> aminoasitlerdir ve günlük yiyeceklerden sağlanmak zorundadır.</a:t>
            </a:r>
            <a:endParaRPr lang="tr-TR" dirty="0"/>
          </a:p>
        </p:txBody>
      </p:sp>
      <p:pic>
        <p:nvPicPr>
          <p:cNvPr id="3" name="Resim 2"/>
          <p:cNvPicPr>
            <a:picLocks noChangeAspect="1"/>
          </p:cNvPicPr>
          <p:nvPr/>
        </p:nvPicPr>
        <p:blipFill>
          <a:blip r:embed="rId2"/>
          <a:stretch>
            <a:fillRect/>
          </a:stretch>
        </p:blipFill>
        <p:spPr>
          <a:xfrm>
            <a:off x="3543300" y="4365913"/>
            <a:ext cx="4395354" cy="2197677"/>
          </a:xfrm>
          <a:prstGeom prst="rect">
            <a:avLst/>
          </a:prstGeom>
        </p:spPr>
      </p:pic>
    </p:spTree>
    <p:extLst>
      <p:ext uri="{BB962C8B-B14F-4D97-AF65-F5344CB8AC3E}">
        <p14:creationId xmlns:p14="http://schemas.microsoft.com/office/powerpoint/2010/main" val="37137462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166"/>
            <a:ext cx="10515600" cy="1325563"/>
          </a:xfrm>
        </p:spPr>
        <p:txBody>
          <a:bodyPr/>
          <a:lstStyle/>
          <a:p>
            <a:r>
              <a:rPr lang="tr-TR" dirty="0" smtClean="0"/>
              <a:t>Proteinler</a:t>
            </a:r>
            <a:endParaRPr lang="tr-TR" dirty="0"/>
          </a:p>
        </p:txBody>
      </p:sp>
      <p:sp>
        <p:nvSpPr>
          <p:cNvPr id="6" name="İçerik Yer Tutucusu 5"/>
          <p:cNvSpPr>
            <a:spLocks noGrp="1"/>
          </p:cNvSpPr>
          <p:nvPr>
            <p:ph idx="1"/>
          </p:nvPr>
        </p:nvSpPr>
        <p:spPr/>
        <p:txBody>
          <a:bodyPr/>
          <a:lstStyle/>
          <a:p>
            <a:pPr marL="0" indent="0">
              <a:buNone/>
            </a:pPr>
            <a:r>
              <a:rPr lang="tr-TR" dirty="0" smtClean="0"/>
              <a:t>Proteinlerin Vücuttaki Genel Görevleri</a:t>
            </a:r>
          </a:p>
          <a:p>
            <a:pPr>
              <a:buFont typeface="Wingdings" panose="05000000000000000000" pitchFamily="2" charset="2"/>
              <a:buChar char="Ø"/>
            </a:pPr>
            <a:r>
              <a:rPr lang="tr-TR" dirty="0" smtClean="0"/>
              <a:t>Büyüme ve gelişme,</a:t>
            </a:r>
          </a:p>
          <a:p>
            <a:pPr>
              <a:buFont typeface="Wingdings" panose="05000000000000000000" pitchFamily="2" charset="2"/>
              <a:buChar char="Ø"/>
            </a:pPr>
            <a:r>
              <a:rPr lang="tr-TR" dirty="0" smtClean="0"/>
              <a:t>Oksijen taşımak (Hemoglobin bir proteindir)</a:t>
            </a:r>
          </a:p>
          <a:p>
            <a:pPr>
              <a:buFont typeface="Wingdings" panose="05000000000000000000" pitchFamily="2" charset="2"/>
              <a:buChar char="Ø"/>
            </a:pPr>
            <a:r>
              <a:rPr lang="tr-TR" dirty="0" smtClean="0"/>
              <a:t>Hastalıklarla mücadele etmek (</a:t>
            </a:r>
            <a:r>
              <a:rPr lang="tr-TR" dirty="0" err="1" smtClean="0"/>
              <a:t>antibodies</a:t>
            </a:r>
            <a:r>
              <a:rPr lang="tr-TR" dirty="0" smtClean="0"/>
              <a:t>)</a:t>
            </a:r>
          </a:p>
          <a:p>
            <a:pPr>
              <a:buFont typeface="Wingdings" panose="05000000000000000000" pitchFamily="2" charset="2"/>
              <a:buChar char="Ø"/>
            </a:pPr>
            <a:r>
              <a:rPr lang="tr-TR" dirty="0" smtClean="0"/>
              <a:t>Vücut çalışmasında görev alan enzimler ve hormonların yapımı</a:t>
            </a:r>
          </a:p>
          <a:p>
            <a:pPr>
              <a:buFont typeface="Wingdings" panose="05000000000000000000" pitchFamily="2" charset="2"/>
              <a:buChar char="Ø"/>
            </a:pPr>
            <a:r>
              <a:rPr lang="tr-TR" dirty="0" err="1" smtClean="0"/>
              <a:t>Esansiyel</a:t>
            </a:r>
            <a:r>
              <a:rPr lang="tr-TR" dirty="0" smtClean="0"/>
              <a:t> hareket (</a:t>
            </a:r>
            <a:r>
              <a:rPr lang="tr-TR" dirty="0" err="1" smtClean="0"/>
              <a:t>aktin</a:t>
            </a:r>
            <a:r>
              <a:rPr lang="tr-TR" dirty="0" smtClean="0"/>
              <a:t>, </a:t>
            </a:r>
            <a:r>
              <a:rPr lang="tr-TR" dirty="0" err="1" smtClean="0"/>
              <a:t>myosin</a:t>
            </a:r>
            <a:r>
              <a:rPr lang="tr-TR" dirty="0" smtClean="0"/>
              <a:t>, </a:t>
            </a:r>
            <a:r>
              <a:rPr lang="tr-TR" dirty="0" err="1" smtClean="0"/>
              <a:t>troponin</a:t>
            </a:r>
            <a:r>
              <a:rPr lang="tr-TR" dirty="0" smtClean="0"/>
              <a:t>)</a:t>
            </a:r>
          </a:p>
          <a:p>
            <a:pPr>
              <a:buFont typeface="Wingdings" panose="05000000000000000000" pitchFamily="2" charset="2"/>
              <a:buChar char="Ø"/>
            </a:pPr>
            <a:r>
              <a:rPr lang="tr-TR" dirty="0" smtClean="0"/>
              <a:t>Dokuları birleştirici olarak hareket etmek (</a:t>
            </a:r>
            <a:r>
              <a:rPr lang="tr-TR" dirty="0" err="1" smtClean="0"/>
              <a:t>Collagen</a:t>
            </a:r>
            <a:r>
              <a:rPr lang="tr-TR" dirty="0" smtClean="0"/>
              <a:t>)</a:t>
            </a:r>
          </a:p>
          <a:p>
            <a:pPr>
              <a:buFont typeface="Wingdings" panose="05000000000000000000" pitchFamily="2" charset="2"/>
              <a:buChar char="Ø"/>
            </a:pPr>
            <a:r>
              <a:rPr lang="tr-TR" dirty="0" smtClean="0"/>
              <a:t>Kanı pıhtılaştırmak (</a:t>
            </a:r>
            <a:r>
              <a:rPr lang="tr-TR" dirty="0" err="1" smtClean="0"/>
              <a:t>prothrombin</a:t>
            </a:r>
            <a:r>
              <a:rPr lang="tr-TR" dirty="0" smtClean="0"/>
              <a:t>)</a:t>
            </a:r>
          </a:p>
          <a:p>
            <a:pPr>
              <a:buFont typeface="Wingdings" panose="05000000000000000000" pitchFamily="2" charset="2"/>
              <a:buChar char="Ø"/>
            </a:pPr>
            <a:endParaRPr lang="tr-TR" dirty="0" smtClean="0"/>
          </a:p>
        </p:txBody>
      </p:sp>
    </p:spTree>
    <p:extLst>
      <p:ext uri="{BB962C8B-B14F-4D97-AF65-F5344CB8AC3E}">
        <p14:creationId xmlns:p14="http://schemas.microsoft.com/office/powerpoint/2010/main" val="29257679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529133" y="6272932"/>
            <a:ext cx="7913118" cy="369332"/>
          </a:xfrm>
          <a:prstGeom prst="rect">
            <a:avLst/>
          </a:prstGeom>
          <a:noFill/>
        </p:spPr>
        <p:txBody>
          <a:bodyPr wrap="square" rtlCol="0">
            <a:spAutoFit/>
          </a:bodyPr>
          <a:lstStyle/>
          <a:p>
            <a:r>
              <a:rPr lang="tr-TR" dirty="0" smtClean="0"/>
              <a:t>Her besin için 100 gr baz alınmıştır.</a:t>
            </a:r>
            <a:endParaRPr lang="tr-TR" dirty="0"/>
          </a:p>
        </p:txBody>
      </p:sp>
      <p:sp>
        <p:nvSpPr>
          <p:cNvPr id="2" name="Unvan 1"/>
          <p:cNvSpPr>
            <a:spLocks noGrp="1"/>
          </p:cNvSpPr>
          <p:nvPr>
            <p:ph type="title"/>
          </p:nvPr>
        </p:nvSpPr>
        <p:spPr>
          <a:xfrm>
            <a:off x="838200" y="6166"/>
            <a:ext cx="10515600" cy="1325563"/>
          </a:xfrm>
        </p:spPr>
        <p:txBody>
          <a:bodyPr/>
          <a:lstStyle/>
          <a:p>
            <a:r>
              <a:rPr lang="tr-TR" dirty="0" smtClean="0"/>
              <a:t>Proteinler</a:t>
            </a:r>
            <a:endParaRPr lang="tr-TR" dirty="0"/>
          </a:p>
        </p:txBody>
      </p:sp>
      <p:sp>
        <p:nvSpPr>
          <p:cNvPr id="6" name="İçerik Yer Tutucusu 5"/>
          <p:cNvSpPr>
            <a:spLocks noGrp="1"/>
          </p:cNvSpPr>
          <p:nvPr>
            <p:ph idx="1"/>
          </p:nvPr>
        </p:nvSpPr>
        <p:spPr>
          <a:xfrm>
            <a:off x="6203601" y="1825625"/>
            <a:ext cx="2606040" cy="4351338"/>
          </a:xfrm>
        </p:spPr>
        <p:txBody>
          <a:bodyPr>
            <a:normAutofit/>
          </a:bodyPr>
          <a:lstStyle/>
          <a:p>
            <a:r>
              <a:rPr lang="tr-TR" sz="2200" dirty="0"/>
              <a:t>Yoğurt (Süt, Soya Sütü</a:t>
            </a:r>
            <a:r>
              <a:rPr lang="tr-TR" sz="2200" dirty="0" smtClean="0"/>
              <a:t>) (6 gr)</a:t>
            </a:r>
          </a:p>
          <a:p>
            <a:r>
              <a:rPr lang="tr-TR" sz="2200" dirty="0"/>
              <a:t>Yumurta </a:t>
            </a:r>
            <a:r>
              <a:rPr lang="tr-TR" sz="2200" dirty="0" smtClean="0"/>
              <a:t>(13 gr)</a:t>
            </a:r>
          </a:p>
          <a:p>
            <a:r>
              <a:rPr lang="tr-TR" sz="2200" dirty="0" smtClean="0"/>
              <a:t>Barbunya (17 gr)</a:t>
            </a:r>
            <a:r>
              <a:rPr lang="tr-TR" sz="2200" dirty="0"/>
              <a:t>  </a:t>
            </a:r>
            <a:endParaRPr lang="tr-TR" sz="2200" dirty="0" smtClean="0"/>
          </a:p>
          <a:p>
            <a:r>
              <a:rPr lang="tr-TR" sz="2200" dirty="0" smtClean="0"/>
              <a:t>Az yağlı dana eti (36 gr)</a:t>
            </a:r>
          </a:p>
          <a:p>
            <a:r>
              <a:rPr lang="tr-TR" sz="2200" dirty="0" smtClean="0"/>
              <a:t>Süzme peynir (32 gr)</a:t>
            </a:r>
          </a:p>
          <a:p>
            <a:r>
              <a:rPr lang="tr-TR" sz="2200" dirty="0" smtClean="0"/>
              <a:t>Balık (26 gr)</a:t>
            </a:r>
          </a:p>
          <a:p>
            <a:r>
              <a:rPr lang="tr-TR" sz="2200" dirty="0" smtClean="0"/>
              <a:t>Tavuk göğsü veya hindi eti (30 gr)</a:t>
            </a:r>
            <a:endParaRPr lang="tr-TR" sz="2200" dirty="0"/>
          </a:p>
        </p:txBody>
      </p:sp>
      <p:sp>
        <p:nvSpPr>
          <p:cNvPr id="8" name="İçerik Yer Tutucusu 5"/>
          <p:cNvSpPr txBox="1">
            <a:spLocks/>
          </p:cNvSpPr>
          <p:nvPr/>
        </p:nvSpPr>
        <p:spPr>
          <a:xfrm>
            <a:off x="529133" y="1793697"/>
            <a:ext cx="3242501"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dirty="0"/>
              <a:t>Hamsi (14.5 g)</a:t>
            </a:r>
          </a:p>
          <a:p>
            <a:r>
              <a:rPr lang="tr-TR" sz="2000" dirty="0"/>
              <a:t>Kuşkonmaz (2.9 g)</a:t>
            </a:r>
          </a:p>
          <a:p>
            <a:r>
              <a:rPr lang="tr-TR" sz="2000" dirty="0"/>
              <a:t>Muz (1.2 g)</a:t>
            </a:r>
          </a:p>
          <a:p>
            <a:r>
              <a:rPr lang="tr-TR" sz="2000" dirty="0"/>
              <a:t>Kepek Ekmeği (11 g)</a:t>
            </a:r>
          </a:p>
          <a:p>
            <a:r>
              <a:rPr lang="tr-TR" sz="2000" dirty="0"/>
              <a:t>Brokoli (4.2 g)</a:t>
            </a:r>
          </a:p>
          <a:p>
            <a:r>
              <a:rPr lang="tr-TR" sz="2000" dirty="0"/>
              <a:t>Havuç (0.6 g)</a:t>
            </a:r>
          </a:p>
          <a:p>
            <a:r>
              <a:rPr lang="tr-TR" sz="2000" dirty="0"/>
              <a:t>Mezgit (16.4 g</a:t>
            </a:r>
            <a:r>
              <a:rPr lang="tr-TR" sz="2000" dirty="0" smtClean="0"/>
              <a:t>)</a:t>
            </a:r>
          </a:p>
          <a:p>
            <a:r>
              <a:rPr lang="tr-TR" sz="2000" dirty="0"/>
              <a:t>Fındık, Fıstık, Badem, Kabak Çekirdeği</a:t>
            </a:r>
          </a:p>
        </p:txBody>
      </p:sp>
      <p:sp>
        <p:nvSpPr>
          <p:cNvPr id="9" name="İçerik Yer Tutucusu 5"/>
          <p:cNvSpPr txBox="1">
            <a:spLocks/>
          </p:cNvSpPr>
          <p:nvPr/>
        </p:nvSpPr>
        <p:spPr>
          <a:xfrm>
            <a:off x="3556528" y="1921594"/>
            <a:ext cx="2606040" cy="4351338"/>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a:t>Kuzu Eti (19.9 g)</a:t>
            </a:r>
          </a:p>
          <a:p>
            <a:r>
              <a:rPr lang="tr-TR" dirty="0"/>
              <a:t>Tam Yağlı Süt (3.3 g)</a:t>
            </a:r>
          </a:p>
          <a:p>
            <a:r>
              <a:rPr lang="tr-TR" dirty="0"/>
              <a:t>Makarna (12.5 g)</a:t>
            </a:r>
          </a:p>
          <a:p>
            <a:r>
              <a:rPr lang="tr-TR" dirty="0"/>
              <a:t>Fıstık Ezmesi (24.9 g)</a:t>
            </a:r>
          </a:p>
          <a:p>
            <a:r>
              <a:rPr lang="tr-TR" dirty="0"/>
              <a:t>Bezelye (5.9 g)</a:t>
            </a:r>
          </a:p>
          <a:p>
            <a:r>
              <a:rPr lang="tr-TR" dirty="0"/>
              <a:t>Yulaf (11 g)</a:t>
            </a:r>
          </a:p>
          <a:p>
            <a:r>
              <a:rPr lang="tr-TR" dirty="0"/>
              <a:t>Patates (2.1 g)</a:t>
            </a:r>
          </a:p>
          <a:p>
            <a:r>
              <a:rPr lang="tr-TR" dirty="0"/>
              <a:t>Karides (17 g)</a:t>
            </a:r>
          </a:p>
          <a:p>
            <a:r>
              <a:rPr lang="tr-TR" dirty="0"/>
              <a:t>Esmer Pirinç (6.9 g)</a:t>
            </a:r>
          </a:p>
          <a:p>
            <a:r>
              <a:rPr lang="tr-TR" dirty="0"/>
              <a:t>Ispanak (2.8 g)</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4697" y="1623358"/>
            <a:ext cx="4407281" cy="5125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317" y="1414637"/>
            <a:ext cx="414337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Metin kutusu 2"/>
          <p:cNvSpPr txBox="1"/>
          <p:nvPr/>
        </p:nvSpPr>
        <p:spPr>
          <a:xfrm>
            <a:off x="8637122" y="1743830"/>
            <a:ext cx="2407920" cy="4401205"/>
          </a:xfrm>
          <a:prstGeom prst="rect">
            <a:avLst/>
          </a:prstGeom>
          <a:noFill/>
        </p:spPr>
        <p:txBody>
          <a:bodyPr wrap="square" rtlCol="0">
            <a:spAutoFit/>
          </a:bodyPr>
          <a:lstStyle/>
          <a:p>
            <a:r>
              <a:rPr lang="tr-TR" sz="2800" dirty="0" smtClean="0"/>
              <a:t>Ve</a:t>
            </a:r>
          </a:p>
          <a:p>
            <a:r>
              <a:rPr lang="tr-TR" sz="2800" dirty="0" smtClean="0"/>
              <a:t>……</a:t>
            </a:r>
          </a:p>
          <a:p>
            <a:r>
              <a:rPr lang="tr-TR" sz="2800" dirty="0" smtClean="0"/>
              <a:t>….</a:t>
            </a:r>
          </a:p>
          <a:p>
            <a:r>
              <a:rPr lang="tr-TR" sz="2800" dirty="0" smtClean="0"/>
              <a:t>….</a:t>
            </a:r>
          </a:p>
          <a:p>
            <a:r>
              <a:rPr lang="tr-TR" sz="2800" dirty="0" smtClean="0"/>
              <a:t>….</a:t>
            </a:r>
          </a:p>
          <a:p>
            <a:r>
              <a:rPr lang="tr-TR" sz="2800" dirty="0" smtClean="0"/>
              <a:t>….</a:t>
            </a:r>
          </a:p>
          <a:p>
            <a:r>
              <a:rPr lang="tr-TR" sz="2800" dirty="0" smtClean="0"/>
              <a:t>….</a:t>
            </a:r>
          </a:p>
          <a:p>
            <a:r>
              <a:rPr lang="tr-TR" sz="2800" dirty="0" smtClean="0"/>
              <a:t>….</a:t>
            </a:r>
          </a:p>
          <a:p>
            <a:r>
              <a:rPr lang="tr-TR" sz="2800" dirty="0" smtClean="0"/>
              <a:t>….</a:t>
            </a:r>
          </a:p>
          <a:p>
            <a:r>
              <a:rPr lang="tr-TR" sz="2800" dirty="0" smtClean="0"/>
              <a:t>…</a:t>
            </a:r>
          </a:p>
        </p:txBody>
      </p:sp>
    </p:spTree>
    <p:extLst>
      <p:ext uri="{BB962C8B-B14F-4D97-AF65-F5344CB8AC3E}">
        <p14:creationId xmlns:p14="http://schemas.microsoft.com/office/powerpoint/2010/main" val="342514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2291"/>
                                        </p:tgtEl>
                                        <p:attrNameLst>
                                          <p:attrName>ppt_x</p:attrName>
                                        </p:attrNameLst>
                                      </p:cBhvr>
                                      <p:tavLst>
                                        <p:tav tm="0">
                                          <p:val>
                                            <p:strVal val="ppt_x"/>
                                          </p:val>
                                        </p:tav>
                                        <p:tav tm="100000">
                                          <p:val>
                                            <p:strVal val="ppt_x"/>
                                          </p:val>
                                        </p:tav>
                                      </p:tavLst>
                                    </p:anim>
                                    <p:anim calcmode="lin" valueType="num">
                                      <p:cBhvr additive="base">
                                        <p:cTn id="7" dur="500"/>
                                        <p:tgtEl>
                                          <p:spTgt spid="12291"/>
                                        </p:tgtEl>
                                        <p:attrNameLst>
                                          <p:attrName>ppt_y</p:attrName>
                                        </p:attrNameLst>
                                      </p:cBhvr>
                                      <p:tavLst>
                                        <p:tav tm="0">
                                          <p:val>
                                            <p:strVal val="ppt_y"/>
                                          </p:val>
                                        </p:tav>
                                        <p:tav tm="100000">
                                          <p:val>
                                            <p:strVal val="1+ppt_h/2"/>
                                          </p:val>
                                        </p:tav>
                                      </p:tavLst>
                                    </p:anim>
                                    <p:set>
                                      <p:cBhvr>
                                        <p:cTn id="8" dur="1" fill="hold">
                                          <p:stCondLst>
                                            <p:cond delay="499"/>
                                          </p:stCondLst>
                                        </p:cTn>
                                        <p:tgtEl>
                                          <p:spTgt spid="12291"/>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12290"/>
                                        </p:tgtEl>
                                        <p:attrNameLst>
                                          <p:attrName>ppt_x</p:attrName>
                                        </p:attrNameLst>
                                      </p:cBhvr>
                                      <p:tavLst>
                                        <p:tav tm="0">
                                          <p:val>
                                            <p:strVal val="ppt_x"/>
                                          </p:val>
                                        </p:tav>
                                        <p:tav tm="100000">
                                          <p:val>
                                            <p:strVal val="ppt_x"/>
                                          </p:val>
                                        </p:tav>
                                      </p:tavLst>
                                    </p:anim>
                                    <p:anim calcmode="lin" valueType="num">
                                      <p:cBhvr additive="base">
                                        <p:cTn id="11" dur="500"/>
                                        <p:tgtEl>
                                          <p:spTgt spid="12290"/>
                                        </p:tgtEl>
                                        <p:attrNameLst>
                                          <p:attrName>ppt_y</p:attrName>
                                        </p:attrNameLst>
                                      </p:cBhvr>
                                      <p:tavLst>
                                        <p:tav tm="0">
                                          <p:val>
                                            <p:strVal val="ppt_y"/>
                                          </p:val>
                                        </p:tav>
                                        <p:tav tm="100000">
                                          <p:val>
                                            <p:strVal val="1+ppt_h/2"/>
                                          </p:val>
                                        </p:tav>
                                      </p:tavLst>
                                    </p:anim>
                                    <p:set>
                                      <p:cBhvr>
                                        <p:cTn id="12" dur="1" fill="hold">
                                          <p:stCondLst>
                                            <p:cond delay="499"/>
                                          </p:stCondLst>
                                        </p:cTn>
                                        <p:tgtEl>
                                          <p:spTgt spid="12290"/>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8928389" y="4207156"/>
            <a:ext cx="2275609" cy="2275609"/>
          </a:xfrm>
          <a:prstGeom prst="rect">
            <a:avLst/>
          </a:prstGeom>
        </p:spPr>
      </p:pic>
      <p:pic>
        <p:nvPicPr>
          <p:cNvPr id="3" name="Resim 2"/>
          <p:cNvPicPr>
            <a:picLocks noChangeAspect="1"/>
          </p:cNvPicPr>
          <p:nvPr/>
        </p:nvPicPr>
        <p:blipFill>
          <a:blip r:embed="rId3"/>
          <a:stretch>
            <a:fillRect/>
          </a:stretch>
        </p:blipFill>
        <p:spPr>
          <a:xfrm>
            <a:off x="7928263" y="2231065"/>
            <a:ext cx="4109605" cy="1866935"/>
          </a:xfrm>
          <a:prstGeom prst="rect">
            <a:avLst/>
          </a:prstGeom>
        </p:spPr>
      </p:pic>
      <p:sp>
        <p:nvSpPr>
          <p:cNvPr id="2" name="Unvan 1"/>
          <p:cNvSpPr>
            <a:spLocks noGrp="1"/>
          </p:cNvSpPr>
          <p:nvPr>
            <p:ph type="title"/>
          </p:nvPr>
        </p:nvSpPr>
        <p:spPr>
          <a:xfrm>
            <a:off x="838200" y="6166"/>
            <a:ext cx="10515600" cy="1325563"/>
          </a:xfrm>
        </p:spPr>
        <p:txBody>
          <a:bodyPr/>
          <a:lstStyle/>
          <a:p>
            <a:r>
              <a:rPr lang="tr-TR" dirty="0" smtClean="0"/>
              <a:t>Protein İçeren Besinler</a:t>
            </a:r>
            <a:endParaRPr lang="tr-TR" dirty="0"/>
          </a:p>
        </p:txBody>
      </p:sp>
      <p:sp>
        <p:nvSpPr>
          <p:cNvPr id="6" name="İçerik Yer Tutucusu 5"/>
          <p:cNvSpPr>
            <a:spLocks noGrp="1"/>
          </p:cNvSpPr>
          <p:nvPr>
            <p:ph idx="1"/>
          </p:nvPr>
        </p:nvSpPr>
        <p:spPr>
          <a:xfrm>
            <a:off x="79664" y="1837709"/>
            <a:ext cx="8659091" cy="4351338"/>
          </a:xfrm>
        </p:spPr>
        <p:txBody>
          <a:bodyPr>
            <a:noAutofit/>
          </a:bodyPr>
          <a:lstStyle/>
          <a:p>
            <a:pPr fontAlgn="base"/>
            <a:r>
              <a:rPr lang="tr-TR" sz="2400" b="1" dirty="0"/>
              <a:t>Yumurta:</a:t>
            </a:r>
            <a:r>
              <a:rPr lang="tr-TR" sz="2400" dirty="0"/>
              <a:t> Kas yapmak isteyenlerin en çok merak ettiği sorulardan biri olan bir yumurtada kaç gram protein var sorusunun cevabı </a:t>
            </a:r>
            <a:r>
              <a:rPr lang="tr-TR" sz="2400" dirty="0">
                <a:solidFill>
                  <a:srgbClr val="FF0000"/>
                </a:solidFill>
              </a:rPr>
              <a:t>6 gram </a:t>
            </a:r>
            <a:r>
              <a:rPr lang="tr-TR" sz="2400" dirty="0" smtClean="0"/>
              <a:t>(Bir büyük boy yumurtada=50 gr) olarak </a:t>
            </a:r>
            <a:r>
              <a:rPr lang="tr-TR" sz="2400" dirty="0"/>
              <a:t>verilebilir ancak yumurta çok pişirildiğinde bu değer 3 grama kadar düşmektedir. O nedenle yumurtayı tereyağı ile yakmadan ya da suda sarısı karaya dönmeyecek şekilde kayısı kıvamında haşlamak en doğrusudur. Ancak çok az pişmesi de bakterilerin ölmesini engeller ve hastalık yapabilir</a:t>
            </a:r>
            <a:r>
              <a:rPr lang="tr-TR" sz="2400" dirty="0" smtClean="0"/>
              <a:t>.</a:t>
            </a:r>
          </a:p>
          <a:p>
            <a:pPr fontAlgn="base"/>
            <a:endParaRPr lang="tr-TR" sz="2400" dirty="0"/>
          </a:p>
          <a:p>
            <a:pPr fontAlgn="base"/>
            <a:r>
              <a:rPr lang="tr-TR" sz="2400" b="1" dirty="0"/>
              <a:t>Ceviz:</a:t>
            </a:r>
            <a:r>
              <a:rPr lang="tr-TR" sz="2400" dirty="0"/>
              <a:t> </a:t>
            </a:r>
            <a:r>
              <a:rPr lang="tr-TR" sz="2400" dirty="0" smtClean="0"/>
              <a:t>100 </a:t>
            </a:r>
            <a:r>
              <a:rPr lang="tr-TR" sz="2400" dirty="0"/>
              <a:t>gram cevizdeki miktarı yaklaşık </a:t>
            </a:r>
            <a:r>
              <a:rPr lang="tr-TR" sz="2400" dirty="0">
                <a:solidFill>
                  <a:srgbClr val="FF0000"/>
                </a:solidFill>
              </a:rPr>
              <a:t>16 gramdır. </a:t>
            </a:r>
            <a:r>
              <a:rPr lang="tr-TR" sz="2400" dirty="0"/>
              <a:t>Çinko, potasyum, magnezyum, </a:t>
            </a:r>
            <a:r>
              <a:rPr lang="tr-TR" sz="2400" dirty="0" err="1"/>
              <a:t>Omega</a:t>
            </a:r>
            <a:r>
              <a:rPr lang="tr-TR" sz="2400" dirty="0"/>
              <a:t> 3, </a:t>
            </a:r>
            <a:r>
              <a:rPr lang="tr-TR" sz="2400" dirty="0" err="1"/>
              <a:t>folik</a:t>
            </a:r>
            <a:r>
              <a:rPr lang="tr-TR" sz="2400" dirty="0"/>
              <a:t> asit ve E vitamini içeren gıdalardan biri olan cevizin 1 avuç tüketilmesi durumunda yaklaşık 3 gram kadar amino asit kazanmış olursunuz.</a:t>
            </a:r>
          </a:p>
        </p:txBody>
      </p:sp>
    </p:spTree>
    <p:extLst>
      <p:ext uri="{BB962C8B-B14F-4D97-AF65-F5344CB8AC3E}">
        <p14:creationId xmlns:p14="http://schemas.microsoft.com/office/powerpoint/2010/main" val="2227044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166"/>
            <a:ext cx="10515600" cy="1325563"/>
          </a:xfrm>
        </p:spPr>
        <p:txBody>
          <a:bodyPr/>
          <a:lstStyle/>
          <a:p>
            <a:r>
              <a:rPr lang="tr-TR" dirty="0" smtClean="0"/>
              <a:t>Yağlar</a:t>
            </a:r>
            <a:endParaRPr lang="tr-TR" dirty="0"/>
          </a:p>
        </p:txBody>
      </p:sp>
      <p:graphicFrame>
        <p:nvGraphicFramePr>
          <p:cNvPr id="8" name="Diyagram 7"/>
          <p:cNvGraphicFramePr/>
          <p:nvPr>
            <p:extLst>
              <p:ext uri="{D42A27DB-BD31-4B8C-83A1-F6EECF244321}">
                <p14:modId xmlns:p14="http://schemas.microsoft.com/office/powerpoint/2010/main" val="4108321290"/>
              </p:ext>
            </p:extLst>
          </p:nvPr>
        </p:nvGraphicFramePr>
        <p:xfrm>
          <a:off x="170872" y="1137617"/>
          <a:ext cx="11850256" cy="6031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3381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166"/>
            <a:ext cx="10515600" cy="1325563"/>
          </a:xfrm>
        </p:spPr>
        <p:txBody>
          <a:bodyPr/>
          <a:lstStyle/>
          <a:p>
            <a:r>
              <a:rPr lang="tr-TR" dirty="0" smtClean="0"/>
              <a:t>Yağlar</a:t>
            </a:r>
            <a:endParaRPr lang="tr-TR" dirty="0"/>
          </a:p>
        </p:txBody>
      </p:sp>
      <p:graphicFrame>
        <p:nvGraphicFramePr>
          <p:cNvPr id="3" name="İçerik Yer Tutucusu 2"/>
          <p:cNvGraphicFramePr>
            <a:graphicFrameLocks noGrp="1"/>
          </p:cNvGraphicFramePr>
          <p:nvPr>
            <p:ph idx="1"/>
            <p:extLst>
              <p:ext uri="{D42A27DB-BD31-4B8C-83A1-F6EECF244321}">
                <p14:modId xmlns:p14="http://schemas.microsoft.com/office/powerpoint/2010/main" val="610719905"/>
              </p:ext>
            </p:extLst>
          </p:nvPr>
        </p:nvGraphicFramePr>
        <p:xfrm>
          <a:off x="-824346" y="1561078"/>
          <a:ext cx="9199418" cy="1541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ikdörtgen 6"/>
          <p:cNvSpPr/>
          <p:nvPr/>
        </p:nvSpPr>
        <p:spPr>
          <a:xfrm>
            <a:off x="322119" y="3170820"/>
            <a:ext cx="3023754" cy="3541707"/>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tr-TR" dirty="0" smtClean="0"/>
              <a:t>Doymuş yağ asitleri ile karbonlar arasında tek bağ vardır.</a:t>
            </a:r>
          </a:p>
          <a:p>
            <a:pPr marL="285750" indent="-285750">
              <a:buFont typeface="Wingdings" panose="05000000000000000000" pitchFamily="2" charset="2"/>
              <a:buChar char="Ø"/>
            </a:pPr>
            <a:r>
              <a:rPr lang="tr-TR" dirty="0" smtClean="0"/>
              <a:t>Doymuş yağlar, oda sıcaklığında katı haldedir.</a:t>
            </a:r>
          </a:p>
          <a:p>
            <a:pPr marL="285750" indent="-285750">
              <a:buFont typeface="Wingdings" panose="05000000000000000000" pitchFamily="2" charset="2"/>
              <a:buChar char="Ø"/>
            </a:pPr>
            <a:r>
              <a:rPr lang="tr-TR" dirty="0" smtClean="0"/>
              <a:t>Çoğunlukla hayvansal yağlardır.</a:t>
            </a:r>
          </a:p>
          <a:p>
            <a:pPr marL="285750" indent="-285750">
              <a:buFont typeface="Wingdings" panose="05000000000000000000" pitchFamily="2" charset="2"/>
              <a:buChar char="Ø"/>
            </a:pPr>
            <a:r>
              <a:rPr lang="tr-TR" dirty="0" smtClean="0"/>
              <a:t>Yumurta, süt ürünlerinde oldukça fazla doymuş yağ bulunur.</a:t>
            </a:r>
          </a:p>
          <a:p>
            <a:pPr marL="285750" indent="-285750">
              <a:buFont typeface="Wingdings" panose="05000000000000000000" pitchFamily="2" charset="2"/>
              <a:buChar char="Ø"/>
            </a:pPr>
            <a:r>
              <a:rPr lang="tr-TR" dirty="0" smtClean="0"/>
              <a:t>Aşırı doymuş yağ tüketimi koroner kalp </a:t>
            </a:r>
            <a:r>
              <a:rPr lang="tr-TR" dirty="0" err="1" smtClean="0"/>
              <a:t>hastalaıklarına</a:t>
            </a:r>
            <a:r>
              <a:rPr lang="tr-TR" dirty="0" smtClean="0"/>
              <a:t> sebep olabilir. </a:t>
            </a:r>
            <a:endParaRPr lang="tr-TR" dirty="0"/>
          </a:p>
        </p:txBody>
      </p:sp>
      <p:sp>
        <p:nvSpPr>
          <p:cNvPr id="9" name="Dikdörtgen 8"/>
          <p:cNvSpPr/>
          <p:nvPr/>
        </p:nvSpPr>
        <p:spPr>
          <a:xfrm>
            <a:off x="4584123" y="3170820"/>
            <a:ext cx="3023754" cy="3541707"/>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tr-TR" dirty="0" smtClean="0"/>
              <a:t>Doymamış yağ </a:t>
            </a:r>
            <a:r>
              <a:rPr lang="tr-TR" dirty="0" err="1" smtClean="0"/>
              <a:t>astileri</a:t>
            </a:r>
            <a:r>
              <a:rPr lang="tr-TR" dirty="0" smtClean="0"/>
              <a:t> ile karbonlar arasında bir ya da daha çok çift bağ vardır.</a:t>
            </a:r>
          </a:p>
          <a:p>
            <a:pPr marL="285750" indent="-285750">
              <a:buFont typeface="Wingdings" panose="05000000000000000000" pitchFamily="2" charset="2"/>
              <a:buChar char="Ø"/>
            </a:pPr>
            <a:r>
              <a:rPr lang="tr-TR" dirty="0" smtClean="0"/>
              <a:t>Genellikle bitkisel kaynaklardan sağlanır.</a:t>
            </a:r>
          </a:p>
          <a:p>
            <a:pPr marL="285750" indent="-285750">
              <a:buFont typeface="Wingdings" panose="05000000000000000000" pitchFamily="2" charset="2"/>
              <a:buChar char="Ø"/>
            </a:pPr>
            <a:r>
              <a:rPr lang="tr-TR" dirty="0" smtClean="0"/>
              <a:t>Oda sıcaklığında sıvı haldedirler.</a:t>
            </a:r>
          </a:p>
          <a:p>
            <a:pPr marL="285750" indent="-285750">
              <a:buFont typeface="Wingdings" panose="05000000000000000000" pitchFamily="2" charset="2"/>
              <a:buChar char="Ø"/>
            </a:pPr>
            <a:r>
              <a:rPr lang="tr-TR" dirty="0" smtClean="0"/>
              <a:t>Mısır özü yağı, soya yağı, zeytin yağı, </a:t>
            </a:r>
            <a:r>
              <a:rPr lang="tr-TR" dirty="0" err="1" smtClean="0"/>
              <a:t>ayçiçek</a:t>
            </a:r>
            <a:r>
              <a:rPr lang="tr-TR" dirty="0" smtClean="0"/>
              <a:t> yağı vb. </a:t>
            </a:r>
            <a:endParaRPr lang="tr-TR" dirty="0"/>
          </a:p>
        </p:txBody>
      </p:sp>
      <p:pic>
        <p:nvPicPr>
          <p:cNvPr id="8" name="Resim 7"/>
          <p:cNvPicPr>
            <a:picLocks noChangeAspect="1"/>
          </p:cNvPicPr>
          <p:nvPr/>
        </p:nvPicPr>
        <p:blipFill>
          <a:blip r:embed="rId7"/>
          <a:stretch>
            <a:fillRect/>
          </a:stretch>
        </p:blipFill>
        <p:spPr>
          <a:xfrm>
            <a:off x="7824353" y="3548504"/>
            <a:ext cx="4103687" cy="2051844"/>
          </a:xfrm>
          <a:prstGeom prst="rect">
            <a:avLst/>
          </a:prstGeom>
        </p:spPr>
      </p:pic>
    </p:spTree>
    <p:extLst>
      <p:ext uri="{BB962C8B-B14F-4D97-AF65-F5344CB8AC3E}">
        <p14:creationId xmlns:p14="http://schemas.microsoft.com/office/powerpoint/2010/main" val="19183373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166"/>
            <a:ext cx="10515600" cy="1325563"/>
          </a:xfrm>
        </p:spPr>
        <p:txBody>
          <a:bodyPr/>
          <a:lstStyle/>
          <a:p>
            <a:r>
              <a:rPr lang="tr-TR" dirty="0" smtClean="0"/>
              <a:t>Yağlar</a:t>
            </a:r>
            <a:endParaRPr lang="tr-TR" dirty="0"/>
          </a:p>
        </p:txBody>
      </p:sp>
      <p:sp>
        <p:nvSpPr>
          <p:cNvPr id="6" name="İçerik Yer Tutucusu 5"/>
          <p:cNvSpPr>
            <a:spLocks noGrp="1"/>
          </p:cNvSpPr>
          <p:nvPr>
            <p:ph idx="1"/>
          </p:nvPr>
        </p:nvSpPr>
        <p:spPr/>
        <p:txBody>
          <a:bodyPr/>
          <a:lstStyle/>
          <a:p>
            <a:pPr>
              <a:buFont typeface="Wingdings" panose="05000000000000000000" pitchFamily="2" charset="2"/>
              <a:buChar char="Ø"/>
            </a:pPr>
            <a:r>
              <a:rPr lang="tr-TR" dirty="0" smtClean="0"/>
              <a:t>Hafif ve orta egzersiz esnasında enerjinin %50’sinden fazlası yağlardan sağlanır.</a:t>
            </a:r>
          </a:p>
          <a:p>
            <a:pPr>
              <a:buFont typeface="Wingdings" panose="05000000000000000000" pitchFamily="2" charset="2"/>
              <a:buChar char="Ø"/>
            </a:pPr>
            <a:r>
              <a:rPr lang="tr-TR" dirty="0" smtClean="0"/>
              <a:t>Egzersiz sürekli olduğunda, depo yağların önemi artar. Uzun süreli egzersizlerde ise vücudun ihtiyaç duyduğu enerjinin %80’i serbest yağ asidi moleküllerinden sağlanır.</a:t>
            </a:r>
            <a:endParaRPr lang="tr-TR" dirty="0"/>
          </a:p>
        </p:txBody>
      </p:sp>
      <p:pic>
        <p:nvPicPr>
          <p:cNvPr id="3" name="Resim 2"/>
          <p:cNvPicPr>
            <a:picLocks noChangeAspect="1"/>
          </p:cNvPicPr>
          <p:nvPr/>
        </p:nvPicPr>
        <p:blipFill>
          <a:blip r:embed="rId2"/>
          <a:stretch>
            <a:fillRect/>
          </a:stretch>
        </p:blipFill>
        <p:spPr>
          <a:xfrm>
            <a:off x="3948545" y="3988706"/>
            <a:ext cx="3576205" cy="2682154"/>
          </a:xfrm>
          <a:prstGeom prst="rect">
            <a:avLst/>
          </a:prstGeom>
        </p:spPr>
      </p:pic>
    </p:spTree>
    <p:extLst>
      <p:ext uri="{BB962C8B-B14F-4D97-AF65-F5344CB8AC3E}">
        <p14:creationId xmlns:p14="http://schemas.microsoft.com/office/powerpoint/2010/main" val="1522401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166"/>
            <a:ext cx="10515600" cy="1325563"/>
          </a:xfrm>
        </p:spPr>
        <p:txBody>
          <a:bodyPr/>
          <a:lstStyle/>
          <a:p>
            <a:r>
              <a:rPr lang="tr-TR" dirty="0" smtClean="0"/>
              <a:t>Yağlar</a:t>
            </a:r>
            <a:endParaRPr lang="tr-TR" dirty="0"/>
          </a:p>
        </p:txBody>
      </p:sp>
      <p:sp>
        <p:nvSpPr>
          <p:cNvPr id="6" name="İçerik Yer Tutucusu 5"/>
          <p:cNvSpPr>
            <a:spLocks noGrp="1"/>
          </p:cNvSpPr>
          <p:nvPr>
            <p:ph idx="1"/>
          </p:nvPr>
        </p:nvSpPr>
        <p:spPr>
          <a:xfrm>
            <a:off x="6203601" y="1825625"/>
            <a:ext cx="2606040" cy="4351338"/>
          </a:xfrm>
        </p:spPr>
        <p:txBody>
          <a:bodyPr>
            <a:normAutofit fontScale="92500" lnSpcReduction="10000"/>
          </a:bodyPr>
          <a:lstStyle/>
          <a:p>
            <a:r>
              <a:rPr lang="tr-TR" dirty="0"/>
              <a:t>Zeytinyağı</a:t>
            </a:r>
          </a:p>
          <a:p>
            <a:r>
              <a:rPr lang="tr-TR" dirty="0"/>
              <a:t>Yenilebilir tohumlar ve çekirdekler</a:t>
            </a:r>
          </a:p>
          <a:p>
            <a:r>
              <a:rPr lang="tr-TR" dirty="0"/>
              <a:t>Peynir</a:t>
            </a:r>
          </a:p>
          <a:p>
            <a:r>
              <a:rPr lang="tr-TR" dirty="0" err="1"/>
              <a:t>Chia</a:t>
            </a:r>
            <a:r>
              <a:rPr lang="tr-TR" dirty="0"/>
              <a:t> tohumu</a:t>
            </a:r>
          </a:p>
          <a:p>
            <a:r>
              <a:rPr lang="tr-TR" dirty="0"/>
              <a:t>Tam yağlı yoğurt</a:t>
            </a:r>
          </a:p>
          <a:p>
            <a:r>
              <a:rPr lang="tr-TR" dirty="0" err="1"/>
              <a:t>Tofu</a:t>
            </a:r>
            <a:r>
              <a:rPr lang="tr-TR" dirty="0"/>
              <a:t> (soya sütünden yapılmış bir tür peynir)</a:t>
            </a:r>
          </a:p>
          <a:p>
            <a:pPr marL="0" indent="0">
              <a:buNone/>
            </a:pPr>
            <a:endParaRPr lang="tr-TR" dirty="0"/>
          </a:p>
        </p:txBody>
      </p:sp>
      <p:sp>
        <p:nvSpPr>
          <p:cNvPr id="8" name="İçerik Yer Tutucusu 5"/>
          <p:cNvSpPr txBox="1">
            <a:spLocks/>
          </p:cNvSpPr>
          <p:nvPr/>
        </p:nvSpPr>
        <p:spPr>
          <a:xfrm>
            <a:off x="529133" y="1793697"/>
            <a:ext cx="3242501"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buFont typeface="Wingdings" panose="05000000000000000000" pitchFamily="2" charset="2"/>
              <a:buChar char="Ø"/>
            </a:pPr>
            <a:r>
              <a:rPr lang="tr-TR" sz="2000" dirty="0"/>
              <a:t>Patates kızartması</a:t>
            </a:r>
          </a:p>
          <a:p>
            <a:pPr fontAlgn="base">
              <a:buFont typeface="Wingdings" panose="05000000000000000000" pitchFamily="2" charset="2"/>
              <a:buChar char="Ø"/>
            </a:pPr>
            <a:r>
              <a:rPr lang="tr-TR" sz="2000" dirty="0"/>
              <a:t>Kızartılmış bütün besinler</a:t>
            </a:r>
          </a:p>
          <a:p>
            <a:pPr fontAlgn="base">
              <a:buFont typeface="Wingdings" panose="05000000000000000000" pitchFamily="2" charset="2"/>
              <a:buChar char="Ø"/>
            </a:pPr>
            <a:r>
              <a:rPr lang="tr-TR" sz="2000" dirty="0"/>
              <a:t>Pasta ve börekler</a:t>
            </a:r>
          </a:p>
          <a:p>
            <a:pPr fontAlgn="base">
              <a:buFont typeface="Wingdings" panose="05000000000000000000" pitchFamily="2" charset="2"/>
              <a:buChar char="Ø"/>
            </a:pPr>
            <a:r>
              <a:rPr lang="tr-TR" sz="2000" dirty="0"/>
              <a:t>Margarinler</a:t>
            </a:r>
          </a:p>
          <a:p>
            <a:pPr fontAlgn="base">
              <a:buFont typeface="Wingdings" panose="05000000000000000000" pitchFamily="2" charset="2"/>
              <a:buChar char="Ø"/>
            </a:pPr>
            <a:r>
              <a:rPr lang="tr-TR" sz="2000" dirty="0"/>
              <a:t>Maya katılan besinler</a:t>
            </a:r>
          </a:p>
          <a:p>
            <a:pPr fontAlgn="base">
              <a:buFont typeface="Wingdings" panose="05000000000000000000" pitchFamily="2" charset="2"/>
              <a:buChar char="Ø"/>
            </a:pPr>
            <a:r>
              <a:rPr lang="tr-TR" sz="2000" dirty="0"/>
              <a:t>Krep ve </a:t>
            </a:r>
            <a:r>
              <a:rPr lang="tr-TR" sz="2000" dirty="0" err="1"/>
              <a:t>waffle</a:t>
            </a:r>
            <a:endParaRPr lang="tr-TR" sz="2000" dirty="0"/>
          </a:p>
          <a:p>
            <a:pPr fontAlgn="base">
              <a:buFont typeface="Wingdings" panose="05000000000000000000" pitchFamily="2" charset="2"/>
              <a:buChar char="Ø"/>
            </a:pPr>
            <a:r>
              <a:rPr lang="tr-TR" sz="2000" dirty="0"/>
              <a:t>Kızarmış tavuk</a:t>
            </a:r>
          </a:p>
          <a:p>
            <a:pPr fontAlgn="base">
              <a:buFont typeface="Wingdings" panose="05000000000000000000" pitchFamily="2" charset="2"/>
              <a:buChar char="Ø"/>
            </a:pPr>
            <a:r>
              <a:rPr lang="tr-TR" sz="2000" dirty="0"/>
              <a:t>Dondurma</a:t>
            </a:r>
          </a:p>
          <a:p>
            <a:pPr fontAlgn="base">
              <a:buFont typeface="Wingdings" panose="05000000000000000000" pitchFamily="2" charset="2"/>
              <a:buChar char="Ø"/>
            </a:pPr>
            <a:r>
              <a:rPr lang="tr-TR" sz="2000" dirty="0" smtClean="0"/>
              <a:t>Mikrodalga patlamış</a:t>
            </a:r>
            <a:r>
              <a:rPr lang="tr-TR" sz="2000" dirty="0"/>
              <a:t> mısır</a:t>
            </a:r>
          </a:p>
          <a:p>
            <a:pPr fontAlgn="base">
              <a:buFont typeface="Wingdings" panose="05000000000000000000" pitchFamily="2" charset="2"/>
              <a:buChar char="Ø"/>
            </a:pPr>
            <a:r>
              <a:rPr lang="tr-TR" sz="2000" dirty="0"/>
              <a:t>Dana etinden kıyma</a:t>
            </a:r>
          </a:p>
          <a:p>
            <a:pPr fontAlgn="base">
              <a:buFont typeface="Wingdings" panose="05000000000000000000" pitchFamily="2" charset="2"/>
              <a:buChar char="Ø"/>
            </a:pPr>
            <a:r>
              <a:rPr lang="tr-TR" sz="2000" dirty="0"/>
              <a:t>Şekerlemeler</a:t>
            </a:r>
          </a:p>
          <a:p>
            <a:pPr fontAlgn="base">
              <a:buFont typeface="Wingdings" panose="05000000000000000000" pitchFamily="2" charset="2"/>
              <a:buChar char="Ø"/>
            </a:pPr>
            <a:r>
              <a:rPr lang="tr-TR" sz="2000" dirty="0"/>
              <a:t>Bisküvi ve tatlı rulolar</a:t>
            </a:r>
          </a:p>
          <a:p>
            <a:pPr>
              <a:buFont typeface="Wingdings" panose="05000000000000000000" pitchFamily="2" charset="2"/>
              <a:buChar char="Ø"/>
            </a:pPr>
            <a:endParaRPr lang="tr-TR" sz="2000" dirty="0" smtClean="0"/>
          </a:p>
          <a:p>
            <a:pPr>
              <a:buFont typeface="Wingdings" panose="05000000000000000000" pitchFamily="2" charset="2"/>
              <a:buChar char="Ø"/>
            </a:pPr>
            <a:endParaRPr lang="tr-TR" sz="2000" dirty="0" smtClean="0"/>
          </a:p>
          <a:p>
            <a:pPr>
              <a:buFont typeface="Wingdings" panose="05000000000000000000" pitchFamily="2" charset="2"/>
              <a:buChar char="Ø"/>
            </a:pPr>
            <a:endParaRPr lang="tr-TR" sz="2000" dirty="0"/>
          </a:p>
        </p:txBody>
      </p:sp>
      <p:sp>
        <p:nvSpPr>
          <p:cNvPr id="9" name="İçerik Yer Tutucusu 5"/>
          <p:cNvSpPr txBox="1">
            <a:spLocks/>
          </p:cNvSpPr>
          <p:nvPr/>
        </p:nvSpPr>
        <p:spPr>
          <a:xfrm>
            <a:off x="3556528" y="1921594"/>
            <a:ext cx="2606040"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tr-TR" dirty="0"/>
              <a:t>Balık</a:t>
            </a:r>
          </a:p>
          <a:p>
            <a:pPr fontAlgn="base"/>
            <a:r>
              <a:rPr lang="tr-TR" dirty="0"/>
              <a:t>Balık yağı takviyeleri</a:t>
            </a:r>
          </a:p>
          <a:p>
            <a:pPr fontAlgn="base"/>
            <a:r>
              <a:rPr lang="tr-TR" dirty="0"/>
              <a:t>Fındık, fıstık gibi çerezler</a:t>
            </a:r>
          </a:p>
          <a:p>
            <a:pPr fontAlgn="base"/>
            <a:r>
              <a:rPr lang="tr-TR" dirty="0"/>
              <a:t>Bitki tohumları</a:t>
            </a:r>
          </a:p>
          <a:p>
            <a:pPr fontAlgn="base"/>
            <a:r>
              <a:rPr lang="tr-TR" dirty="0"/>
              <a:t>Hakiki zeytin yağı</a:t>
            </a:r>
          </a:p>
          <a:p>
            <a:pPr fontAlgn="base"/>
            <a:r>
              <a:rPr lang="tr-TR" dirty="0"/>
              <a:t>Avokado</a:t>
            </a:r>
          </a:p>
          <a:p>
            <a:pPr fontAlgn="base"/>
            <a:r>
              <a:rPr lang="tr-TR" dirty="0"/>
              <a:t>Hindistan cevizi</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0023" y="1513607"/>
            <a:ext cx="4407281" cy="5125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830" y="1319645"/>
            <a:ext cx="414337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Metin kutusu 2"/>
          <p:cNvSpPr txBox="1"/>
          <p:nvPr/>
        </p:nvSpPr>
        <p:spPr>
          <a:xfrm>
            <a:off x="8637122" y="1743830"/>
            <a:ext cx="2407920" cy="4401205"/>
          </a:xfrm>
          <a:prstGeom prst="rect">
            <a:avLst/>
          </a:prstGeom>
          <a:noFill/>
        </p:spPr>
        <p:txBody>
          <a:bodyPr wrap="square" rtlCol="0">
            <a:spAutoFit/>
          </a:bodyPr>
          <a:lstStyle/>
          <a:p>
            <a:r>
              <a:rPr lang="tr-TR" sz="2800" dirty="0" smtClean="0"/>
              <a:t>Ve</a:t>
            </a:r>
          </a:p>
          <a:p>
            <a:r>
              <a:rPr lang="tr-TR" sz="2800" dirty="0" smtClean="0"/>
              <a:t>……</a:t>
            </a:r>
          </a:p>
          <a:p>
            <a:r>
              <a:rPr lang="tr-TR" sz="2800" dirty="0" smtClean="0"/>
              <a:t>….</a:t>
            </a:r>
          </a:p>
          <a:p>
            <a:r>
              <a:rPr lang="tr-TR" sz="2800" dirty="0" smtClean="0"/>
              <a:t>….</a:t>
            </a:r>
          </a:p>
          <a:p>
            <a:r>
              <a:rPr lang="tr-TR" sz="2800" dirty="0" smtClean="0"/>
              <a:t>….</a:t>
            </a:r>
          </a:p>
          <a:p>
            <a:r>
              <a:rPr lang="tr-TR" sz="2800" dirty="0" smtClean="0"/>
              <a:t>….</a:t>
            </a:r>
          </a:p>
          <a:p>
            <a:r>
              <a:rPr lang="tr-TR" sz="2800" dirty="0" smtClean="0"/>
              <a:t>….</a:t>
            </a:r>
          </a:p>
          <a:p>
            <a:r>
              <a:rPr lang="tr-TR" sz="2800" dirty="0" smtClean="0"/>
              <a:t>….</a:t>
            </a:r>
          </a:p>
          <a:p>
            <a:r>
              <a:rPr lang="tr-TR" sz="2800" dirty="0" smtClean="0"/>
              <a:t>….</a:t>
            </a:r>
          </a:p>
          <a:p>
            <a:r>
              <a:rPr lang="tr-TR" sz="2800" dirty="0" smtClean="0"/>
              <a:t>…</a:t>
            </a:r>
          </a:p>
        </p:txBody>
      </p:sp>
    </p:spTree>
    <p:extLst>
      <p:ext uri="{BB962C8B-B14F-4D97-AF65-F5344CB8AC3E}">
        <p14:creationId xmlns:p14="http://schemas.microsoft.com/office/powerpoint/2010/main" val="90689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2291"/>
                                        </p:tgtEl>
                                        <p:attrNameLst>
                                          <p:attrName>ppt_x</p:attrName>
                                        </p:attrNameLst>
                                      </p:cBhvr>
                                      <p:tavLst>
                                        <p:tav tm="0">
                                          <p:val>
                                            <p:strVal val="ppt_x"/>
                                          </p:val>
                                        </p:tav>
                                        <p:tav tm="100000">
                                          <p:val>
                                            <p:strVal val="ppt_x"/>
                                          </p:val>
                                        </p:tav>
                                      </p:tavLst>
                                    </p:anim>
                                    <p:anim calcmode="lin" valueType="num">
                                      <p:cBhvr additive="base">
                                        <p:cTn id="7" dur="500"/>
                                        <p:tgtEl>
                                          <p:spTgt spid="12291"/>
                                        </p:tgtEl>
                                        <p:attrNameLst>
                                          <p:attrName>ppt_y</p:attrName>
                                        </p:attrNameLst>
                                      </p:cBhvr>
                                      <p:tavLst>
                                        <p:tav tm="0">
                                          <p:val>
                                            <p:strVal val="ppt_y"/>
                                          </p:val>
                                        </p:tav>
                                        <p:tav tm="100000">
                                          <p:val>
                                            <p:strVal val="1+ppt_h/2"/>
                                          </p:val>
                                        </p:tav>
                                      </p:tavLst>
                                    </p:anim>
                                    <p:set>
                                      <p:cBhvr>
                                        <p:cTn id="8" dur="1" fill="hold">
                                          <p:stCondLst>
                                            <p:cond delay="499"/>
                                          </p:stCondLst>
                                        </p:cTn>
                                        <p:tgtEl>
                                          <p:spTgt spid="12291"/>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12290"/>
                                        </p:tgtEl>
                                        <p:attrNameLst>
                                          <p:attrName>ppt_x</p:attrName>
                                        </p:attrNameLst>
                                      </p:cBhvr>
                                      <p:tavLst>
                                        <p:tav tm="0">
                                          <p:val>
                                            <p:strVal val="ppt_x"/>
                                          </p:val>
                                        </p:tav>
                                        <p:tav tm="100000">
                                          <p:val>
                                            <p:strVal val="ppt_x"/>
                                          </p:val>
                                        </p:tav>
                                      </p:tavLst>
                                    </p:anim>
                                    <p:anim calcmode="lin" valueType="num">
                                      <p:cBhvr additive="base">
                                        <p:cTn id="11" dur="500"/>
                                        <p:tgtEl>
                                          <p:spTgt spid="12290"/>
                                        </p:tgtEl>
                                        <p:attrNameLst>
                                          <p:attrName>ppt_y</p:attrName>
                                        </p:attrNameLst>
                                      </p:cBhvr>
                                      <p:tavLst>
                                        <p:tav tm="0">
                                          <p:val>
                                            <p:strVal val="ppt_y"/>
                                          </p:val>
                                        </p:tav>
                                        <p:tav tm="100000">
                                          <p:val>
                                            <p:strVal val="1+ppt_h/2"/>
                                          </p:val>
                                        </p:tav>
                                      </p:tavLst>
                                    </p:anim>
                                    <p:set>
                                      <p:cBhvr>
                                        <p:cTn id="12" dur="1" fill="hold">
                                          <p:stCondLst>
                                            <p:cond delay="499"/>
                                          </p:stCondLst>
                                        </p:cTn>
                                        <p:tgtEl>
                                          <p:spTgt spid="12290"/>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166"/>
            <a:ext cx="10515600" cy="1325563"/>
          </a:xfrm>
        </p:spPr>
        <p:txBody>
          <a:bodyPr/>
          <a:lstStyle/>
          <a:p>
            <a:r>
              <a:rPr lang="tr-TR" dirty="0" smtClean="0"/>
              <a:t>Yağ İçeren Besinler</a:t>
            </a:r>
            <a:endParaRPr lang="tr-TR" dirty="0"/>
          </a:p>
        </p:txBody>
      </p:sp>
      <p:sp>
        <p:nvSpPr>
          <p:cNvPr id="6" name="İçerik Yer Tutucusu 5"/>
          <p:cNvSpPr>
            <a:spLocks noGrp="1"/>
          </p:cNvSpPr>
          <p:nvPr>
            <p:ph idx="1"/>
          </p:nvPr>
        </p:nvSpPr>
        <p:spPr>
          <a:xfrm>
            <a:off x="79664" y="1837709"/>
            <a:ext cx="9147463" cy="4351338"/>
          </a:xfrm>
        </p:spPr>
        <p:txBody>
          <a:bodyPr>
            <a:noAutofit/>
          </a:bodyPr>
          <a:lstStyle/>
          <a:p>
            <a:pPr>
              <a:buFont typeface="Wingdings" panose="05000000000000000000" pitchFamily="2" charset="2"/>
              <a:buChar char="Ø"/>
            </a:pPr>
            <a:r>
              <a:rPr lang="tr-TR" sz="2200" b="1" dirty="0" smtClean="0"/>
              <a:t>Avokado:</a:t>
            </a:r>
            <a:r>
              <a:rPr lang="tr-TR" sz="2200" dirty="0" smtClean="0"/>
              <a:t> </a:t>
            </a:r>
            <a:r>
              <a:rPr lang="tr-TR" sz="2200" dirty="0"/>
              <a:t>Besleyici değeri oldukça yüksek bir meyve olan avokado, vitamin, mineral ve antioksidan deposudur. Kilo vermeye yardımcı olan avokado, kalp sağlığını desteklemekte, kötü kolesterol seviyesini düşürmeye yardımcı olmakta, beyin işlevlerine destek olmakta, cilt sağlığını korumakta ve sindirim sistemi sağlığını korumaktadır. 1 adet orta boy avokadonun içerdiği yağ miktarı ise </a:t>
            </a:r>
            <a:r>
              <a:rPr lang="tr-TR" sz="2200" dirty="0">
                <a:solidFill>
                  <a:srgbClr val="FF0000"/>
                </a:solidFill>
              </a:rPr>
              <a:t>29 gramdır</a:t>
            </a:r>
            <a:r>
              <a:rPr lang="tr-TR" sz="2200" dirty="0" smtClean="0"/>
              <a:t>.</a:t>
            </a:r>
          </a:p>
          <a:p>
            <a:pPr marL="0" indent="0">
              <a:buNone/>
            </a:pPr>
            <a:endParaRPr lang="tr-TR" sz="2200" dirty="0" smtClean="0"/>
          </a:p>
          <a:p>
            <a:pPr>
              <a:buFont typeface="Wingdings" panose="05000000000000000000" pitchFamily="2" charset="2"/>
              <a:buChar char="Ø"/>
            </a:pPr>
            <a:r>
              <a:rPr lang="tr-TR" sz="2200" b="1" dirty="0" smtClean="0"/>
              <a:t>Yumurta:</a:t>
            </a:r>
            <a:r>
              <a:rPr lang="tr-TR" sz="2200" dirty="0" smtClean="0"/>
              <a:t> </a:t>
            </a:r>
            <a:r>
              <a:rPr lang="tr-TR" sz="2200" dirty="0"/>
              <a:t>Kolin, B12 vitamini, D vitamini ve demir minerali gibi bileşenler içeren yumurta, yağ içeriği de yüksek olan bir besin kaynağıdır. Kas, beyin, göz ve hamile sağlığı için faydalı olan yumurta, kilo vermeye de yardımcı olmaktadır. 1 adet yumurtanın içerdiği, doymuş yağ miktarı </a:t>
            </a:r>
            <a:r>
              <a:rPr lang="tr-TR" sz="2200" dirty="0">
                <a:solidFill>
                  <a:srgbClr val="FF0000"/>
                </a:solidFill>
              </a:rPr>
              <a:t>1,6 gram</a:t>
            </a:r>
            <a:r>
              <a:rPr lang="tr-TR" sz="2200" dirty="0"/>
              <a:t>, çoklu doymamış yağ miktarı </a:t>
            </a:r>
            <a:r>
              <a:rPr lang="tr-TR" sz="2200" dirty="0">
                <a:solidFill>
                  <a:srgbClr val="FF0000"/>
                </a:solidFill>
              </a:rPr>
              <a:t>0,7 gram</a:t>
            </a:r>
            <a:r>
              <a:rPr lang="tr-TR" sz="2200" dirty="0"/>
              <a:t>, tekli doymamış yağ miktarı ise </a:t>
            </a:r>
            <a:r>
              <a:rPr lang="tr-TR" sz="2200" dirty="0">
                <a:solidFill>
                  <a:srgbClr val="FF0000"/>
                </a:solidFill>
              </a:rPr>
              <a:t>2 gramdır</a:t>
            </a:r>
            <a:r>
              <a:rPr lang="tr-TR" sz="2200" dirty="0"/>
              <a:t>.</a:t>
            </a:r>
          </a:p>
        </p:txBody>
      </p:sp>
      <p:pic>
        <p:nvPicPr>
          <p:cNvPr id="3" name="Resim 2"/>
          <p:cNvPicPr>
            <a:picLocks noChangeAspect="1"/>
          </p:cNvPicPr>
          <p:nvPr/>
        </p:nvPicPr>
        <p:blipFill>
          <a:blip r:embed="rId2"/>
          <a:stretch>
            <a:fillRect/>
          </a:stretch>
        </p:blipFill>
        <p:spPr>
          <a:xfrm>
            <a:off x="9315241" y="4217282"/>
            <a:ext cx="2535383" cy="1690255"/>
          </a:xfrm>
          <a:prstGeom prst="rect">
            <a:avLst/>
          </a:prstGeom>
        </p:spPr>
      </p:pic>
      <p:pic>
        <p:nvPicPr>
          <p:cNvPr id="7" name="Resim 6"/>
          <p:cNvPicPr>
            <a:picLocks noChangeAspect="1"/>
          </p:cNvPicPr>
          <p:nvPr/>
        </p:nvPicPr>
        <p:blipFill>
          <a:blip r:embed="rId3"/>
          <a:stretch>
            <a:fillRect/>
          </a:stretch>
        </p:blipFill>
        <p:spPr>
          <a:xfrm>
            <a:off x="9308315" y="2110918"/>
            <a:ext cx="2542309" cy="1188397"/>
          </a:xfrm>
          <a:prstGeom prst="rect">
            <a:avLst/>
          </a:prstGeom>
        </p:spPr>
      </p:pic>
    </p:spTree>
    <p:extLst>
      <p:ext uri="{BB962C8B-B14F-4D97-AF65-F5344CB8AC3E}">
        <p14:creationId xmlns:p14="http://schemas.microsoft.com/office/powerpoint/2010/main" val="2050236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166"/>
            <a:ext cx="10515600" cy="1325563"/>
          </a:xfrm>
        </p:spPr>
        <p:txBody>
          <a:bodyPr/>
          <a:lstStyle/>
          <a:p>
            <a:r>
              <a:rPr lang="tr-TR" dirty="0" smtClean="0"/>
              <a:t>Yağ İçeren Besinler</a:t>
            </a:r>
            <a:endParaRPr lang="tr-TR" dirty="0"/>
          </a:p>
        </p:txBody>
      </p:sp>
      <p:sp>
        <p:nvSpPr>
          <p:cNvPr id="6" name="İçerik Yer Tutucusu 5"/>
          <p:cNvSpPr>
            <a:spLocks noGrp="1"/>
          </p:cNvSpPr>
          <p:nvPr>
            <p:ph idx="1"/>
          </p:nvPr>
        </p:nvSpPr>
        <p:spPr>
          <a:xfrm>
            <a:off x="79664" y="1837709"/>
            <a:ext cx="9147463" cy="4351338"/>
          </a:xfrm>
        </p:spPr>
        <p:txBody>
          <a:bodyPr>
            <a:noAutofit/>
          </a:bodyPr>
          <a:lstStyle/>
          <a:p>
            <a:pPr>
              <a:buFont typeface="Wingdings" panose="05000000000000000000" pitchFamily="2" charset="2"/>
              <a:buChar char="Ø"/>
            </a:pPr>
            <a:r>
              <a:rPr lang="tr-TR" sz="2200" b="1" dirty="0" smtClean="0"/>
              <a:t>Somon Balığı: </a:t>
            </a:r>
            <a:r>
              <a:rPr lang="tr-TR" sz="2400" dirty="0"/>
              <a:t>Kalp sağlığını destekleyen, kolesterol seviyesinin düşürülmesine yardımcı olan, beyin sağlığını koruyan ve depresyon riskini azaltmaya yardımcı olan somon balığı, çok iyi birer protein ve omega-3 yağ asidi kaynağıdır. 85 gram somon balığının içerdiği yağ miktarı ise </a:t>
            </a:r>
            <a:r>
              <a:rPr lang="tr-TR" sz="2400" dirty="0">
                <a:solidFill>
                  <a:srgbClr val="FF0000"/>
                </a:solidFill>
              </a:rPr>
              <a:t>11 gramdır</a:t>
            </a:r>
            <a:r>
              <a:rPr lang="tr-TR" sz="2400" dirty="0" smtClean="0"/>
              <a:t>.</a:t>
            </a:r>
          </a:p>
          <a:p>
            <a:pPr>
              <a:buFont typeface="Wingdings" panose="05000000000000000000" pitchFamily="2" charset="2"/>
              <a:buChar char="Ø"/>
            </a:pPr>
            <a:r>
              <a:rPr lang="tr-TR" sz="2400" b="1" dirty="0" smtClean="0"/>
              <a:t>Hindistan cevizi: </a:t>
            </a:r>
            <a:r>
              <a:rPr lang="tr-TR" sz="2400" dirty="0"/>
              <a:t>Anti-</a:t>
            </a:r>
            <a:r>
              <a:rPr lang="tr-TR" sz="2400" dirty="0" err="1"/>
              <a:t>bakteriyal</a:t>
            </a:r>
            <a:r>
              <a:rPr lang="tr-TR" sz="2400" dirty="0"/>
              <a:t>, anti-</a:t>
            </a:r>
            <a:r>
              <a:rPr lang="tr-TR" sz="2400" dirty="0" err="1"/>
              <a:t>mikrobiyal</a:t>
            </a:r>
            <a:r>
              <a:rPr lang="tr-TR" sz="2400" dirty="0"/>
              <a:t> ve anti-mantar etkileri bulunan Hindistan cevizi, birçok zararlı bileşene ve hastalıklara karşı koruyucu etki göstermektedir. Kilo vermeye yardımcı olan Hindistan cevizi, beyin sağlığını desteklemekte, bağışıklık sistemini güçlendirmekte, mide sağlığını desteklemekte ve diş eti hastalıklarına karşı korumaktadır. 1 yemek kaşığı Hindistan cevizinin içerdiği yağ miktarı ise </a:t>
            </a:r>
            <a:r>
              <a:rPr lang="tr-TR" sz="2400" dirty="0">
                <a:solidFill>
                  <a:srgbClr val="FF0000"/>
                </a:solidFill>
              </a:rPr>
              <a:t>14 gramdır</a:t>
            </a:r>
            <a:r>
              <a:rPr lang="tr-TR" sz="2400" dirty="0"/>
              <a:t>.</a:t>
            </a:r>
            <a:endParaRPr lang="tr-TR" sz="2200" dirty="0"/>
          </a:p>
        </p:txBody>
      </p:sp>
      <p:pic>
        <p:nvPicPr>
          <p:cNvPr id="8" name="Resim 7"/>
          <p:cNvPicPr>
            <a:picLocks noChangeAspect="1"/>
          </p:cNvPicPr>
          <p:nvPr/>
        </p:nvPicPr>
        <p:blipFill>
          <a:blip r:embed="rId2"/>
          <a:stretch>
            <a:fillRect/>
          </a:stretch>
        </p:blipFill>
        <p:spPr>
          <a:xfrm>
            <a:off x="8925791" y="1767970"/>
            <a:ext cx="2800502" cy="1874294"/>
          </a:xfrm>
          <a:prstGeom prst="rect">
            <a:avLst/>
          </a:prstGeom>
        </p:spPr>
      </p:pic>
      <p:pic>
        <p:nvPicPr>
          <p:cNvPr id="9" name="Resim 8"/>
          <p:cNvPicPr>
            <a:picLocks noChangeAspect="1"/>
          </p:cNvPicPr>
          <p:nvPr/>
        </p:nvPicPr>
        <p:blipFill>
          <a:blip r:embed="rId3"/>
          <a:stretch>
            <a:fillRect/>
          </a:stretch>
        </p:blipFill>
        <p:spPr>
          <a:xfrm>
            <a:off x="8910188" y="4249882"/>
            <a:ext cx="2940436" cy="1963700"/>
          </a:xfrm>
          <a:prstGeom prst="rect">
            <a:avLst/>
          </a:prstGeom>
        </p:spPr>
      </p:pic>
    </p:spTree>
    <p:extLst>
      <p:ext uri="{BB962C8B-B14F-4D97-AF65-F5344CB8AC3E}">
        <p14:creationId xmlns:p14="http://schemas.microsoft.com/office/powerpoint/2010/main" val="2718867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166"/>
            <a:ext cx="10515600" cy="1325563"/>
          </a:xfrm>
        </p:spPr>
        <p:txBody>
          <a:bodyPr/>
          <a:lstStyle/>
          <a:p>
            <a:r>
              <a:rPr lang="tr-TR" dirty="0" smtClean="0"/>
              <a:t>Yağ İçeren Besinler</a:t>
            </a:r>
            <a:endParaRPr lang="tr-TR" dirty="0"/>
          </a:p>
        </p:txBody>
      </p:sp>
      <p:sp>
        <p:nvSpPr>
          <p:cNvPr id="6" name="İçerik Yer Tutucusu 5"/>
          <p:cNvSpPr>
            <a:spLocks noGrp="1"/>
          </p:cNvSpPr>
          <p:nvPr>
            <p:ph idx="1"/>
          </p:nvPr>
        </p:nvSpPr>
        <p:spPr>
          <a:xfrm>
            <a:off x="79665" y="1837709"/>
            <a:ext cx="8574424" cy="4351338"/>
          </a:xfrm>
        </p:spPr>
        <p:txBody>
          <a:bodyPr>
            <a:noAutofit/>
          </a:bodyPr>
          <a:lstStyle/>
          <a:p>
            <a:pPr>
              <a:buFont typeface="Wingdings" panose="05000000000000000000" pitchFamily="2" charset="2"/>
              <a:buChar char="Ø"/>
            </a:pPr>
            <a:r>
              <a:rPr lang="tr-TR" sz="2200" b="1" dirty="0" smtClean="0"/>
              <a:t>Zeytin: </a:t>
            </a:r>
            <a:r>
              <a:rPr lang="tr-TR" sz="2400" dirty="0"/>
              <a:t>Hem siyah hem de yeşil zeytin yağ içeriği yüksek bitkisel yağ kaynaklarıdır. Özellikle de siyah zeytinin içerdiği yağ oranı daha yüksektir. 1 kase siyah zeytinin içerdiği yağ miktarı ise </a:t>
            </a:r>
            <a:r>
              <a:rPr lang="tr-TR" sz="2400" dirty="0">
                <a:solidFill>
                  <a:srgbClr val="FF0000"/>
                </a:solidFill>
              </a:rPr>
              <a:t>15 gramdır.</a:t>
            </a:r>
            <a:r>
              <a:rPr lang="tr-TR" sz="2200" b="1" dirty="0" smtClean="0">
                <a:solidFill>
                  <a:srgbClr val="FF0000"/>
                </a:solidFill>
              </a:rPr>
              <a:t> </a:t>
            </a:r>
          </a:p>
          <a:p>
            <a:pPr>
              <a:buFont typeface="Wingdings" panose="05000000000000000000" pitchFamily="2" charset="2"/>
              <a:buChar char="Ø"/>
            </a:pPr>
            <a:endParaRPr lang="tr-TR" sz="2200" b="1" dirty="0">
              <a:solidFill>
                <a:srgbClr val="FF0000"/>
              </a:solidFill>
            </a:endParaRPr>
          </a:p>
          <a:p>
            <a:pPr marL="0" indent="0">
              <a:buNone/>
            </a:pPr>
            <a:endParaRPr lang="tr-TR" sz="2200" b="1" dirty="0" smtClean="0">
              <a:solidFill>
                <a:srgbClr val="FF0000"/>
              </a:solidFill>
            </a:endParaRPr>
          </a:p>
          <a:p>
            <a:pPr>
              <a:buFont typeface="Wingdings" panose="05000000000000000000" pitchFamily="2" charset="2"/>
              <a:buChar char="Ø"/>
            </a:pPr>
            <a:r>
              <a:rPr lang="tr-TR" sz="2400" b="1" dirty="0"/>
              <a:t>Bitter </a:t>
            </a:r>
            <a:r>
              <a:rPr lang="tr-TR" sz="2400" b="1" dirty="0" smtClean="0"/>
              <a:t>Çikolata</a:t>
            </a:r>
            <a:r>
              <a:rPr lang="tr-TR" sz="2200" b="1" dirty="0" smtClean="0"/>
              <a:t>: </a:t>
            </a:r>
            <a:r>
              <a:rPr lang="tr-TR" sz="2400" dirty="0"/>
              <a:t>Şekersiz ve sütsüz sadece kakaodan oluşan bir çikolata türü olan bitter çikolata, antioksidan ve diğer besin bileşenleri bakımından zengin olduğu için, dengeli şekilde tüketildiğinde sağlıklı bir atıştırmalık olabilmektedir. 28 gram çikolatanın içerdiği yağ miktarı ise </a:t>
            </a:r>
            <a:r>
              <a:rPr lang="tr-TR" sz="2400" dirty="0">
                <a:solidFill>
                  <a:srgbClr val="FF0000"/>
                </a:solidFill>
              </a:rPr>
              <a:t>9 gramdır.</a:t>
            </a:r>
          </a:p>
        </p:txBody>
      </p:sp>
      <p:pic>
        <p:nvPicPr>
          <p:cNvPr id="3" name="Resim 2"/>
          <p:cNvPicPr>
            <a:picLocks noChangeAspect="1"/>
          </p:cNvPicPr>
          <p:nvPr/>
        </p:nvPicPr>
        <p:blipFill>
          <a:blip r:embed="rId2"/>
          <a:stretch>
            <a:fillRect/>
          </a:stretch>
        </p:blipFill>
        <p:spPr>
          <a:xfrm>
            <a:off x="8654088" y="1651938"/>
            <a:ext cx="3312776" cy="2096366"/>
          </a:xfrm>
          <a:prstGeom prst="rect">
            <a:avLst/>
          </a:prstGeom>
        </p:spPr>
      </p:pic>
      <p:pic>
        <p:nvPicPr>
          <p:cNvPr id="7" name="Resim 6"/>
          <p:cNvPicPr>
            <a:picLocks noChangeAspect="1"/>
          </p:cNvPicPr>
          <p:nvPr/>
        </p:nvPicPr>
        <p:blipFill>
          <a:blip r:embed="rId3"/>
          <a:stretch>
            <a:fillRect/>
          </a:stretch>
        </p:blipFill>
        <p:spPr>
          <a:xfrm>
            <a:off x="8917266" y="4080597"/>
            <a:ext cx="3049598" cy="2021153"/>
          </a:xfrm>
          <a:prstGeom prst="rect">
            <a:avLst/>
          </a:prstGeom>
        </p:spPr>
      </p:pic>
    </p:spTree>
    <p:extLst>
      <p:ext uri="{BB962C8B-B14F-4D97-AF65-F5344CB8AC3E}">
        <p14:creationId xmlns:p14="http://schemas.microsoft.com/office/powerpoint/2010/main" val="1037636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166"/>
            <a:ext cx="10515600" cy="1325563"/>
          </a:xfrm>
        </p:spPr>
        <p:txBody>
          <a:bodyPr/>
          <a:lstStyle/>
          <a:p>
            <a:r>
              <a:rPr lang="tr-TR" dirty="0" smtClean="0"/>
              <a:t>Yağ İçeren Besinler</a:t>
            </a:r>
            <a:endParaRPr lang="tr-TR" dirty="0"/>
          </a:p>
        </p:txBody>
      </p:sp>
      <p:sp>
        <p:nvSpPr>
          <p:cNvPr id="6" name="İçerik Yer Tutucusu 5"/>
          <p:cNvSpPr>
            <a:spLocks noGrp="1"/>
          </p:cNvSpPr>
          <p:nvPr>
            <p:ph idx="1"/>
          </p:nvPr>
        </p:nvSpPr>
        <p:spPr>
          <a:xfrm>
            <a:off x="79665" y="1837709"/>
            <a:ext cx="8574424" cy="4351338"/>
          </a:xfrm>
        </p:spPr>
        <p:txBody>
          <a:bodyPr>
            <a:noAutofit/>
          </a:bodyPr>
          <a:lstStyle/>
          <a:p>
            <a:pPr>
              <a:buFont typeface="Wingdings" panose="05000000000000000000" pitchFamily="2" charset="2"/>
              <a:buChar char="Ø"/>
            </a:pPr>
            <a:r>
              <a:rPr lang="tr-TR" sz="2200" b="1" dirty="0" smtClean="0"/>
              <a:t>Kabuklu kuruyemişler: </a:t>
            </a:r>
            <a:r>
              <a:rPr lang="tr-TR" sz="2400" dirty="0"/>
              <a:t>Zengin birer lif, bitki bazlı protein, E vitamini ve magnezyum kaynağı olan kabuklu kuruyemişler, fıstık, fındık, badem ve ceviz gibi yemişlerden meydana gelmektedir. 1 kase kabuklu kuruyemişin içerdiği yağ miktarı ise </a:t>
            </a:r>
            <a:r>
              <a:rPr lang="tr-TR" sz="2400" dirty="0">
                <a:solidFill>
                  <a:srgbClr val="FF0000"/>
                </a:solidFill>
              </a:rPr>
              <a:t>45 gramdır</a:t>
            </a:r>
            <a:r>
              <a:rPr lang="tr-TR" sz="2400" dirty="0" smtClean="0">
                <a:solidFill>
                  <a:srgbClr val="FF0000"/>
                </a:solidFill>
              </a:rPr>
              <a:t>.</a:t>
            </a:r>
          </a:p>
          <a:p>
            <a:pPr>
              <a:buFont typeface="Wingdings" panose="05000000000000000000" pitchFamily="2" charset="2"/>
              <a:buChar char="Ø"/>
            </a:pPr>
            <a:endParaRPr lang="tr-TR" sz="2400" dirty="0">
              <a:solidFill>
                <a:srgbClr val="FF0000"/>
              </a:solidFill>
            </a:endParaRPr>
          </a:p>
          <a:p>
            <a:pPr>
              <a:buFont typeface="Wingdings" panose="05000000000000000000" pitchFamily="2" charset="2"/>
              <a:buChar char="Ø"/>
            </a:pPr>
            <a:r>
              <a:rPr lang="tr-TR" sz="2400" b="1" dirty="0" smtClean="0"/>
              <a:t>Keten tohumu: </a:t>
            </a:r>
            <a:r>
              <a:rPr lang="tr-TR" sz="2400" dirty="0"/>
              <a:t>Bitkisel kaynaklı yağ içeren bir bitki tohumu olan keten tohumu, doymamış yağlar bakımından zengin ve dengeli şekilde tüketildiğinde ise, faydaları bulunan bir besin maddesidir. Buna göre, 1 kase öğütülmüş keten tohumunun içerdiği yağ miktarı ise, </a:t>
            </a:r>
            <a:r>
              <a:rPr lang="tr-TR" sz="2400" dirty="0">
                <a:solidFill>
                  <a:srgbClr val="FF0000"/>
                </a:solidFill>
              </a:rPr>
              <a:t>48 gramdır.</a:t>
            </a:r>
            <a:endParaRPr lang="tr-TR" sz="2400" b="1" dirty="0">
              <a:solidFill>
                <a:srgbClr val="FF0000"/>
              </a:solidFill>
            </a:endParaRPr>
          </a:p>
        </p:txBody>
      </p:sp>
      <p:pic>
        <p:nvPicPr>
          <p:cNvPr id="8" name="Resim 7"/>
          <p:cNvPicPr>
            <a:picLocks noChangeAspect="1"/>
          </p:cNvPicPr>
          <p:nvPr/>
        </p:nvPicPr>
        <p:blipFill>
          <a:blip r:embed="rId2"/>
          <a:stretch>
            <a:fillRect/>
          </a:stretch>
        </p:blipFill>
        <p:spPr>
          <a:xfrm>
            <a:off x="8580031" y="1651565"/>
            <a:ext cx="3344651" cy="2221057"/>
          </a:xfrm>
          <a:prstGeom prst="rect">
            <a:avLst/>
          </a:prstGeom>
        </p:spPr>
      </p:pic>
      <p:pic>
        <p:nvPicPr>
          <p:cNvPr id="9" name="Resim 8"/>
          <p:cNvPicPr>
            <a:picLocks noChangeAspect="1"/>
          </p:cNvPicPr>
          <p:nvPr/>
        </p:nvPicPr>
        <p:blipFill>
          <a:blip r:embed="rId3"/>
          <a:stretch>
            <a:fillRect/>
          </a:stretch>
        </p:blipFill>
        <p:spPr>
          <a:xfrm>
            <a:off x="8580031" y="3948690"/>
            <a:ext cx="3342409" cy="2228273"/>
          </a:xfrm>
          <a:prstGeom prst="rect">
            <a:avLst/>
          </a:prstGeom>
        </p:spPr>
      </p:pic>
    </p:spTree>
    <p:extLst>
      <p:ext uri="{BB962C8B-B14F-4D97-AF65-F5344CB8AC3E}">
        <p14:creationId xmlns:p14="http://schemas.microsoft.com/office/powerpoint/2010/main" val="9723661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1021</TotalTime>
  <Words>1230</Words>
  <Application>Microsoft Office PowerPoint</Application>
  <PresentationFormat>Geniş ekran</PresentationFormat>
  <Paragraphs>181</Paragraphs>
  <Slides>19</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19</vt:i4>
      </vt:variant>
    </vt:vector>
  </HeadingPairs>
  <TitlesOfParts>
    <vt:vector size="24" baseType="lpstr">
      <vt:lpstr>Arial</vt:lpstr>
      <vt:lpstr>Calibri</vt:lpstr>
      <vt:lpstr>Calibri Light</vt:lpstr>
      <vt:lpstr>Wingdings</vt:lpstr>
      <vt:lpstr>Office Teması</vt:lpstr>
      <vt:lpstr>Spor ve Sağlık Sağlıklı Beslenme II Dr. Burcu ERTAŞ DÖLEK</vt:lpstr>
      <vt:lpstr>Yağlar</vt:lpstr>
      <vt:lpstr>Yağlar</vt:lpstr>
      <vt:lpstr>Yağlar</vt:lpstr>
      <vt:lpstr>Yağlar</vt:lpstr>
      <vt:lpstr>Yağ İçeren Besinler</vt:lpstr>
      <vt:lpstr>Yağ İçeren Besinler</vt:lpstr>
      <vt:lpstr>Yağ İçeren Besinler</vt:lpstr>
      <vt:lpstr>Yağ İçeren Besinler</vt:lpstr>
      <vt:lpstr>Yağ İçeren Besinler</vt:lpstr>
      <vt:lpstr>Yağ İçeren Besinler</vt:lpstr>
      <vt:lpstr>Yağların Faydaları</vt:lpstr>
      <vt:lpstr>Vücuttaki Yağların Azlığındaki Zararlar</vt:lpstr>
      <vt:lpstr>Vücuttaki Yağların Fazlalığındaki Zararlar</vt:lpstr>
      <vt:lpstr>Proteinler </vt:lpstr>
      <vt:lpstr>Proteinler </vt:lpstr>
      <vt:lpstr>Proteinler</vt:lpstr>
      <vt:lpstr>Proteinler</vt:lpstr>
      <vt:lpstr>Protein İçeren Besinler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SPORDA TEKNİK ve TAKTİK ÖĞRETİM YÖNTEMLERİ</dc:title>
  <dc:creator>dmobilgsyar</dc:creator>
  <cp:lastModifiedBy>BURCU</cp:lastModifiedBy>
  <cp:revision>101</cp:revision>
  <dcterms:created xsi:type="dcterms:W3CDTF">2018-02-21T05:06:23Z</dcterms:created>
  <dcterms:modified xsi:type="dcterms:W3CDTF">2020-04-02T08:43:31Z</dcterms:modified>
</cp:coreProperties>
</file>