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5"/>
    <p:restoredTop sz="95761"/>
  </p:normalViewPr>
  <p:slideViewPr>
    <p:cSldViewPr snapToGrid="0" snapToObjects="1">
      <p:cViewPr>
        <p:scale>
          <a:sx n="105" d="100"/>
          <a:sy n="105" d="100"/>
        </p:scale>
        <p:origin x="116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65E9AC-74EE-014C-BEEE-060038A2A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8254B3F-7C4A-4F44-8CBB-2980F9E112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104459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herevy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justificatrion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48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wealth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28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misusage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5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philosph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0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FB6AD-115F-2E4B-AA88-FF541F18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B763D-4E63-9C4F-9B68-3F16178C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fullfills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5527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293</TotalTime>
  <Words>435</Words>
  <Application>Microsoft Macintosh PowerPoint</Application>
  <PresentationFormat>Geniş ekran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Rules of the Social Order III</vt:lpstr>
      <vt:lpstr>Rules of the Social Order III</vt:lpstr>
      <vt:lpstr>Rules of the Social Order III</vt:lpstr>
      <vt:lpstr>Rules of the Social Order III</vt:lpstr>
      <vt:lpstr>Rules of the Social Order III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32</cp:revision>
  <dcterms:created xsi:type="dcterms:W3CDTF">2020-11-21T12:08:03Z</dcterms:created>
  <dcterms:modified xsi:type="dcterms:W3CDTF">2020-11-23T12:38:16Z</dcterms:modified>
</cp:coreProperties>
</file>