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DB75F-DD8B-48E7-9777-F1291AEB871B}" type="datetimeFigureOut">
              <a:rPr lang="en-GB" smtClean="0"/>
              <a:t>19/11/2019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481399-DAEB-4112-B344-BEDE04C734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412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F4AF9-BFE6-45DD-9810-B82B154364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9157C5-FFD1-49BB-94EB-8348DF1E7A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0DCF27-521C-42B1-B733-89A78D858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3953F-AC53-4565-ACF7-4FF0EE994C5C}" type="datetime1">
              <a:rPr lang="en-GB" smtClean="0"/>
              <a:t>19/11/2019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6A059C-67F8-4993-B3D3-1F26C96C3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1100F-E43F-441D-8DA3-BAB6EEAE3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1611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D4F4E-1526-41AD-AD5A-0ADBFE2DF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5C9A05-C564-40B1-B336-F4301342B2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1F1877-4175-4F23-BA45-E3654C305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A78C5-8F31-477B-BA82-88CC5302F92D}" type="datetime1">
              <a:rPr lang="en-GB" smtClean="0"/>
              <a:t>19/11/2019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C6489E-C58E-449B-A7D3-05F7C555D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6B6207-F6BD-4793-A844-8F144A569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9179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043736-14F3-4510-A150-222DF18206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49E785-773B-46F9-BA6B-F6C53598DD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416A87-F651-4426-B088-859BD6FE5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55C20-363F-4963-86FE-45EAFF74330B}" type="datetime1">
              <a:rPr lang="en-GB" smtClean="0"/>
              <a:t>19/11/2019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A10347-686E-4AD8-B185-24CB1CD77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C36B1A-DAB1-4421-861D-721FD8275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9235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2F999-6B21-45C8-AB30-412425482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FCCD6-2F96-4281-A95F-4DA7DF182B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BADB6D-A41F-497D-8151-5FFD59DDC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762BD-4557-4AEB-B879-747741B7A793}" type="datetime1">
              <a:rPr lang="en-GB" smtClean="0"/>
              <a:t>19/11/2019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EBC690-F64D-4802-BAF9-6F7043DCD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662246-9D72-4579-BB1A-D55C6FEDD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4247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6924A-E8FA-4C1C-BF98-265F53E12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1656A1-7000-46F2-B2AE-76361425B2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3B8886-12EC-4727-B448-F2B3C2CB6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51C2-27DC-485A-B31F-82EAA2B9B283}" type="datetime1">
              <a:rPr lang="en-GB" smtClean="0"/>
              <a:t>19/11/2019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3B990A-083C-4B64-9942-E2AD2D4F9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159BAE-7E9E-491D-8F2E-8C2385596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6116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7543D-F599-4162-AC7C-111F55E04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514010-AA91-4599-A91A-2EC167277D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F26970-9246-407E-918D-8F2D4228F2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6C3ADE-8DF7-41C3-ABE5-A7EECE6A8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CF442-A70E-4698-B7B4-7C21B879B2D6}" type="datetime1">
              <a:rPr lang="en-GB" smtClean="0"/>
              <a:t>19/11/2019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80CDA0-FCDA-44BE-94D2-FBF0F7007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6671B8-7964-4BC1-B04F-77A67B501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8767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B4B09-E457-404E-A594-53BFEFFA8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16BAB2-BBE9-4E89-A6B2-FC839C82AA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5C5562-DE7C-4C07-8AD7-6B29277776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BDAF89-817B-42BD-9BFB-8B7EBB3FB7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F88766-5D8C-430D-926F-3CFE27ABEE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4571B7-C521-4882-BA58-CD42722C9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BEBE7-162E-431F-B605-38DBECC9E736}" type="datetime1">
              <a:rPr lang="en-GB" smtClean="0"/>
              <a:t>19/11/2019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A4A0CB-6135-473B-B8F5-24A17F7BF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8F0CB0-99F5-4721-8FD2-B84C9B48F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0488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A0DC0-1E3F-4B9A-88E0-24C131E69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86CC1A-59AD-4B85-BECB-6E779310F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7F825-82F6-4B21-9BE0-30F9F82C0CE4}" type="datetime1">
              <a:rPr lang="en-GB" smtClean="0"/>
              <a:t>19/11/2019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FDC0AE-A19F-4796-924C-37BBBB69A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CF486A-CF96-4C5F-98C9-F20DF5AD9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9391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B3B4DE-021F-44D9-958D-FC6667799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F3395-81C3-410A-B21E-2CC7E14183C9}" type="datetime1">
              <a:rPr lang="en-GB" smtClean="0"/>
              <a:t>19/11/2019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9EC622-F390-4874-BA2F-0FA9A9BD2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C9F9B7-E36A-4FB0-B242-4A5CA523E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3516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6AC80-7D0D-4683-AA7B-9F67C074F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4D5D5-9C2C-48E4-9F6E-A07BE7FD75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460FF6-02D7-48A0-8B9F-B5CB7CD858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B24118-C9FA-4413-90D6-DEE8F47E7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C9216-9175-4EA0-A1CD-9C0A49185E24}" type="datetime1">
              <a:rPr lang="en-GB" smtClean="0"/>
              <a:t>19/11/2019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85F09A-61EC-4EEE-9FAA-98A343B6D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8A6F1B-0FDC-4EE4-B5B5-A3967A064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721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0DFC0-B163-48F3-8E85-2E804733B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E875D0-6C5F-41E4-9A05-7D0CB3A392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777AA3-E069-40EC-A7FE-95C7846332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75E6FC-EAD3-4892-965C-3B1AC0608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2FC6C-A70D-488A-A412-92049FEF02A5}" type="datetime1">
              <a:rPr lang="en-GB" smtClean="0"/>
              <a:t>19/11/2019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76AD1B-0344-4A50-AD07-DA0D52093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9CD927-8F03-4688-B06D-8C850ABBE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151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FE4F61-C634-493E-AC15-5827AE214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0D4846-630D-466E-AB45-88EB087583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AA1204-C4A9-4063-B786-C37CADE1E2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2C4CC-01E2-4B76-B2CE-8D9BFE5156CC}" type="datetime1">
              <a:rPr lang="en-GB" smtClean="0"/>
              <a:t>19/11/2019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F21E2D-B991-4940-9005-C9AB67D862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Reference Book: "Pattern Classification", Richard O. Duda, Peter E. Hart, David G. Stor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9795F5-E9C7-42DB-927C-5C2C05BD85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EBEE4-14A1-4388-BB81-9716DD7653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8860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92BDA-EC4A-4F83-A502-BB4055A5F3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Linear Discriminant Functions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AFFBCB-FF18-44C3-B5EF-6DDCDACF5B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Dr. Hacer Yalım Keleş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E66242-1D21-47DA-94B5-A621A8027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</p:spTree>
    <p:extLst>
      <p:ext uri="{BB962C8B-B14F-4D97-AF65-F5344CB8AC3E}">
        <p14:creationId xmlns:p14="http://schemas.microsoft.com/office/powerpoint/2010/main" val="11029073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7849C32-70DA-41BD-927F-54371674B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7D0316-FC33-4095-BC18-7C28BB622B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6437" y="642937"/>
            <a:ext cx="8239125" cy="557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357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6E6F1B-0BFF-4126-81C2-6DE09DA40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5D06B81-0071-4232-B4A0-716D9B6817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404812"/>
            <a:ext cx="8791575" cy="604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428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776FBA0-EC48-4421-93AA-A1BF00336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FBBB37-6B63-4473-8877-D863A949B4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4450" y="671512"/>
            <a:ext cx="9563100" cy="551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831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1308376-8EE5-4E31-B3E3-1E7326032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505DA2-4BF0-434F-963E-2853F2A059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6766" y="0"/>
            <a:ext cx="69784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499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BB194E6-E8C7-4895-BFA3-3273BA760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1ACE0B-4987-473D-A0BA-11A1FB67EC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1712" y="557212"/>
            <a:ext cx="7648575" cy="574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742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AB33184-77B2-475D-B19E-4A6008052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DC106C-E901-45EA-B305-9D2D65142F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562" y="1004887"/>
            <a:ext cx="7762875" cy="484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228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D393CCB-B5A6-4213-A915-DFD7784F2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CE5EB0-1355-4F8C-8780-A94C0A84D7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8337" y="681037"/>
            <a:ext cx="8315325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579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712AFD5-AF98-4163-9E6F-AE7FC982B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BAAD0FC-1CB7-4D2B-806B-C815285B5A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5487" y="385762"/>
            <a:ext cx="8201025" cy="608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821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5FD6C4A-BB6D-4E5D-8330-DD05C9FBF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Reference Book: "Pattern Classification", Richard O. Duda, Peter E. Hart, David G. Stor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FDBDD57-D02E-4016-AD53-7B6B091CE3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9312" y="1081087"/>
            <a:ext cx="7953375" cy="469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2914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218</Words>
  <Application>Microsoft Office PowerPoint</Application>
  <PresentationFormat>Widescreen</PresentationFormat>
  <Paragraphs>12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Linear Discriminant Functions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Hacer Yalim Keles</dc:creator>
  <cp:lastModifiedBy>Hacer Yalim Keles</cp:lastModifiedBy>
  <cp:revision>5</cp:revision>
  <dcterms:created xsi:type="dcterms:W3CDTF">2019-11-19T11:32:29Z</dcterms:created>
  <dcterms:modified xsi:type="dcterms:W3CDTF">2019-11-19T12:00:51Z</dcterms:modified>
</cp:coreProperties>
</file>