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7DB75F-DD8B-48E7-9777-F1291AEB871B}" type="datetimeFigureOut">
              <a:rPr lang="en-GB" smtClean="0"/>
              <a:t>19/11/2019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481399-DAEB-4112-B344-BEDE04C734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94127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FF4AF9-BFE6-45DD-9810-B82B154364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F9157C5-FFD1-49BB-94EB-8348DF1E7A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0DCF27-521C-42B1-B733-89A78D8588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3953F-AC53-4565-ACF7-4FF0EE994C5C}" type="datetime1">
              <a:rPr lang="en-GB" smtClean="0"/>
              <a:t>19/11/2019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6A059C-67F8-4993-B3D3-1F26C96C3B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Reference Book: "Pattern Classification", Richard O. Duda, Peter E. Hart, David G. Stor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C1100F-E43F-441D-8DA3-BAB6EEAE3C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EBEE4-14A1-4388-BB81-9716DD7653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16113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0D4F4E-1526-41AD-AD5A-0ADBFE2DF1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25C9A05-C564-40B1-B336-F4301342B2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1F1877-4175-4F23-BA45-E3654C3053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A78C5-8F31-477B-BA82-88CC5302F92D}" type="datetime1">
              <a:rPr lang="en-GB" smtClean="0"/>
              <a:t>19/11/2019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C6489E-C58E-449B-A7D3-05F7C555DF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Reference Book: "Pattern Classification", Richard O. Duda, Peter E. Hart, David G. Stor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6B6207-F6BD-4793-A844-8F144A5691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EBEE4-14A1-4388-BB81-9716DD7653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91798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8043736-14F3-4510-A150-222DF18206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49E785-773B-46F9-BA6B-F6C53598DD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416A87-F651-4426-B088-859BD6FE5C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55C20-363F-4963-86FE-45EAFF74330B}" type="datetime1">
              <a:rPr lang="en-GB" smtClean="0"/>
              <a:t>19/11/2019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A10347-686E-4AD8-B185-24CB1CD77B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Reference Book: "Pattern Classification", Richard O. Duda, Peter E. Hart, David G. Stor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C36B1A-DAB1-4421-861D-721FD82753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EBEE4-14A1-4388-BB81-9716DD7653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9235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E2F999-6B21-45C8-AB30-4124254825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9FCCD6-2F96-4281-A95F-4DA7DF182B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BADB6D-A41F-497D-8151-5FFD59DDC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762BD-4557-4AEB-B879-747741B7A793}" type="datetime1">
              <a:rPr lang="en-GB" smtClean="0"/>
              <a:t>19/11/2019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EBC690-F64D-4802-BAF9-6F7043DCDD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Reference Book: "Pattern Classification", Richard O. Duda, Peter E. Hart, David G. Stor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662246-9D72-4579-BB1A-D55C6FEDDC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EBEE4-14A1-4388-BB81-9716DD7653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4247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A6924A-E8FA-4C1C-BF98-265F53E12C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1656A1-7000-46F2-B2AE-76361425B2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3B8886-12EC-4727-B448-F2B3C2CB6F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651C2-27DC-485A-B31F-82EAA2B9B283}" type="datetime1">
              <a:rPr lang="en-GB" smtClean="0"/>
              <a:t>19/11/2019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3B990A-083C-4B64-9942-E2AD2D4F9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Reference Book: "Pattern Classification", Richard O. Duda, Peter E. Hart, David G. Stor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159BAE-7E9E-491D-8F2E-8C2385596E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EBEE4-14A1-4388-BB81-9716DD7653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61161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87543D-F599-4162-AC7C-111F55E04D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514010-AA91-4599-A91A-2EC167277D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F26970-9246-407E-918D-8F2D4228F2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6C3ADE-8DF7-41C3-ABE5-A7EECE6A89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CF442-A70E-4698-B7B4-7C21B879B2D6}" type="datetime1">
              <a:rPr lang="en-GB" smtClean="0"/>
              <a:t>19/11/2019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80CDA0-FCDA-44BE-94D2-FBF0F7007B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Reference Book: "Pattern Classification", Richard O. Duda, Peter E. Hart, David G. Stor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6671B8-7964-4BC1-B04F-77A67B5011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EBEE4-14A1-4388-BB81-9716DD7653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7677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0B4B09-E457-404E-A594-53BFEFFA84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16BAB2-BBE9-4E89-A6B2-FC839C82AA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5C5562-DE7C-4C07-8AD7-6B29277776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7BDAF89-817B-42BD-9BFB-8B7EBB3FB7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9F88766-5D8C-430D-926F-3CFE27ABEE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44571B7-C521-4882-BA58-CD42722C9F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BEBE7-162E-431F-B605-38DBECC9E736}" type="datetime1">
              <a:rPr lang="en-GB" smtClean="0"/>
              <a:t>19/11/2019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0A4A0CB-6135-473B-B8F5-24A17F7BF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Reference Book: "Pattern Classification", Richard O. Duda, Peter E. Hart, David G. Stor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08F0CB0-99F5-4721-8FD2-B84C9B48F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EBEE4-14A1-4388-BB81-9716DD7653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0488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CA0DC0-1E3F-4B9A-88E0-24C131E69F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B86CC1A-59AD-4B85-BECB-6E779310FB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7F825-82F6-4B21-9BE0-30F9F82C0CE4}" type="datetime1">
              <a:rPr lang="en-GB" smtClean="0"/>
              <a:t>19/11/2019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7FDC0AE-A19F-4796-924C-37BBBB69A9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Reference Book: "Pattern Classification", Richard O. Duda, Peter E. Hart, David G. Stor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CF486A-CF96-4C5F-98C9-F20DF5AD95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EBEE4-14A1-4388-BB81-9716DD7653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9391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BB3B4DE-021F-44D9-958D-FC6667799A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F3395-81C3-410A-B21E-2CC7E14183C9}" type="datetime1">
              <a:rPr lang="en-GB" smtClean="0"/>
              <a:t>19/11/2019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29EC622-F390-4874-BA2F-0FA9A9BD2D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Reference Book: "Pattern Classification", Richard O. Duda, Peter E. Hart, David G. Stor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C9F9B7-E36A-4FB0-B242-4A5CA523E7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EBEE4-14A1-4388-BB81-9716DD7653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3516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06AC80-7D0D-4683-AA7B-9F67C074FA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F4D5D5-9C2C-48E4-9F6E-A07BE7FD75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460FF6-02D7-48A0-8B9F-B5CB7CD858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B24118-C9FA-4413-90D6-DEE8F47E74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C9216-9175-4EA0-A1CD-9C0A49185E24}" type="datetime1">
              <a:rPr lang="en-GB" smtClean="0"/>
              <a:t>19/11/2019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85F09A-61EC-4EEE-9FAA-98A343B6D8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Reference Book: "Pattern Classification", Richard O. Duda, Peter E. Hart, David G. Stor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8A6F1B-0FDC-4EE4-B5B5-A3967A0640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EBEE4-14A1-4388-BB81-9716DD7653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5721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50DFC0-B163-48F3-8E85-2E804733B7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AE875D0-6C5F-41E4-9A05-7D0CB3A392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777AA3-E069-40EC-A7FE-95C7846332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75E6FC-EAD3-4892-965C-3B1AC0608E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2FC6C-A70D-488A-A412-92049FEF02A5}" type="datetime1">
              <a:rPr lang="en-GB" smtClean="0"/>
              <a:t>19/11/2019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76AD1B-0344-4A50-AD07-DA0D520935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Reference Book: "Pattern Classification", Richard O. Duda, Peter E. Hart, David G. Stor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9CD927-8F03-4688-B06D-8C850ABBE8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EBEE4-14A1-4388-BB81-9716DD7653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7151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0FE4F61-C634-493E-AC15-5827AE2145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0D4846-630D-466E-AB45-88EB087583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AA1204-C4A9-4063-B786-C37CADE1E2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52C4CC-01E2-4B76-B2CE-8D9BFE5156CC}" type="datetime1">
              <a:rPr lang="en-GB" smtClean="0"/>
              <a:t>19/11/2019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F21E2D-B991-4940-9005-C9AB67D862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Reference Book: "Pattern Classification", Richard O. Duda, Peter E. Hart, David G. Stor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9795F5-E9C7-42DB-927C-5C2C05BD85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CEBEE4-14A1-4388-BB81-9716DD7653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88605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192BDA-EC4A-4F83-A502-BB4055A5F39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Linear Discriminant Functions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AFFBCB-FF18-44C3-B5EF-6DDCDACF5B8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Dr. Hacer Yalım Keleş</a:t>
            </a:r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E66242-1D21-47DA-94B5-A621A8027C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Reference Book: "Pattern Classification", Richard O. Duda, Peter E. Hart, David G. Stor</a:t>
            </a:r>
          </a:p>
        </p:txBody>
      </p:sp>
    </p:spTree>
    <p:extLst>
      <p:ext uri="{BB962C8B-B14F-4D97-AF65-F5344CB8AC3E}">
        <p14:creationId xmlns:p14="http://schemas.microsoft.com/office/powerpoint/2010/main" val="11029073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27849C32-70DA-41BD-927F-54371674BC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Reference Book: "Pattern Classification", Richard O. Duda, Peter E. Hart, David G. Stor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C7D0316-FC33-4095-BC18-7C28BB622B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76437" y="642937"/>
            <a:ext cx="8239125" cy="5572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63571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86E6F1B-0BFF-4126-81C2-6DE09DA40A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Reference Book: "Pattern Classification", Richard O. Duda, Peter E. Hart, David G. Stor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5D06B81-0071-4232-B4A0-716D9B6817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0212" y="404812"/>
            <a:ext cx="8791575" cy="6048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84289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8776FBA0-EC48-4421-93AA-A1BF003368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Reference Book: "Pattern Classification", Richard O. Duda, Peter E. Hart, David G. Stor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6FBBB37-6B63-4473-8877-D863A949B4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4450" y="671512"/>
            <a:ext cx="9563100" cy="5514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68317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91308376-8EE5-4E31-B3E3-1E73260326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Reference Book: "Pattern Classification", Richard O. Duda, Peter E. Hart, David G. Stor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5505DA2-4BF0-434F-963E-2853F2A059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06766" y="0"/>
            <a:ext cx="697846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84996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CBB194E6-E8C7-4895-BFA3-3273BA760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Reference Book: "Pattern Classification", Richard O. Duda, Peter E. Hart, David G. Stor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01ACE0B-4987-473D-A0BA-11A1FB67EC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1712" y="557212"/>
            <a:ext cx="7648575" cy="5743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67427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4AB33184-77B2-475D-B19E-4A6008052A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Reference Book: "Pattern Classification", Richard O. Duda, Peter E. Hart, David G. Stor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3DC106C-E901-45EA-B305-9D2D65142F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14562" y="1004887"/>
            <a:ext cx="7762875" cy="4848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52280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6D393CCB-B5A6-4213-A915-DFD7784F23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Reference Book: "Pattern Classification", Richard O. Duda, Peter E. Hart, David G. Stor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ACE5EB0-1355-4F8C-8780-A94C0A84D7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38337" y="681037"/>
            <a:ext cx="8315325" cy="5495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8579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A712AFD5-AF98-4163-9E6F-AE7FC982BF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Reference Book: "Pattern Classification", Richard O. Duda, Peter E. Hart, David G. Stor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BAAD0FC-1CB7-4D2B-806B-C815285B5A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5487" y="385762"/>
            <a:ext cx="8201025" cy="6086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98217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95FD6C4A-BB6D-4E5D-8330-DD05C9FBFF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Reference Book: "Pattern Classification", Richard O. Duda, Peter E. Hart, David G. Stor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FDBDD57-D02E-4016-AD53-7B6B091CE3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19312" y="1081087"/>
            <a:ext cx="7953375" cy="4695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02914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218</Words>
  <Application>Microsoft Office PowerPoint</Application>
  <PresentationFormat>Widescreen</PresentationFormat>
  <Paragraphs>12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Linear Discriminant Functions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Hacer Yalim Keles</dc:creator>
  <cp:lastModifiedBy>Hacer Yalim Keles</cp:lastModifiedBy>
  <cp:revision>5</cp:revision>
  <dcterms:created xsi:type="dcterms:W3CDTF">2019-11-19T11:32:29Z</dcterms:created>
  <dcterms:modified xsi:type="dcterms:W3CDTF">2019-11-19T12:00:51Z</dcterms:modified>
</cp:coreProperties>
</file>