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90CC3-298A-4C1B-9DB0-2209D18501C3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41C7E-897A-40CA-A06B-2CD47359D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456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C3E3-5FF0-4BDB-9134-E6169F52BC3F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546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BEBA-957C-4C05-B532-AB255EE7A9C8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48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D649A-07EF-47C9-809A-90ADCA3D6EC2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85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B7B0-BFAF-4C7F-A2CC-08BC211B2E4E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612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1A0-433B-4820-9307-388DE5AFA90C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63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AD48-E9A3-4B04-976F-58FCFE6ECB12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266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28EA-0E6B-437B-B3D3-D1EA980DE16A}" type="datetime1">
              <a:rPr lang="tr-TR" smtClean="0"/>
              <a:t>19.11.2019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48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2335-A335-481B-9FC5-1768BC903AC1}" type="datetime1">
              <a:rPr lang="tr-TR" smtClean="0"/>
              <a:t>19.11.2019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799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94E4-D73F-4297-88F1-EE86F9F0CB64}" type="datetime1">
              <a:rPr lang="tr-TR" smtClean="0"/>
              <a:t>19.11.2019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32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ED40-680D-4D13-93EF-0FD6818293BB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346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545E-8861-4988-A5F0-56F89B1E4873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05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02C50-6C2B-476A-BBF4-E3622D7030A4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32012-11D7-4B03-95E5-45121A7E3A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7798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Lecture 4</a:t>
            </a:r>
            <a:br>
              <a:rPr lang="tr-TR" dirty="0"/>
            </a:br>
            <a:r>
              <a:rPr lang="tr-TR" dirty="0"/>
              <a:t>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158001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Array Size: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8229600" cy="270275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10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4AA08E-1E51-494D-9335-8139CE4B3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856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Value Return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915" y="1600200"/>
            <a:ext cx="6498170" cy="45259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11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7641A4-1027-4414-81FA-04EC2CC9A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172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29600" cy="346994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12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C980F92-EA8A-439D-A4A3-74C32E7A0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960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600" dirty="0"/>
              <a:t>Function Overloading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44824"/>
            <a:ext cx="8229600" cy="216353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13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987B2D-708F-408C-8594-5817437A8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9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764704"/>
            <a:ext cx="6018983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14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8E3304-17B9-4B0C-A555-E1C4D1254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028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600" dirty="0"/>
              <a:t>Without overloading: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18" y="1600200"/>
            <a:ext cx="6939163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15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A0838E-2388-490B-A5F2-8583CBB5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770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7401280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16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0C2E272-19D4-4D09-9DE8-062E909DF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874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dirty="0"/>
              <a:t>Overloading vs. Scope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16832"/>
            <a:ext cx="6083300" cy="2794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17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CA295D-A0E0-43C0-8EDE-F4EBA76F0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637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7745836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18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373216"/>
            <a:ext cx="8568952" cy="13018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3968" y="5589240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Ambiguous!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6056" y="2708920"/>
            <a:ext cx="3015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Best match for each argument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56ED23-C4D0-4CD2-8825-D1F1190DC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681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600" dirty="0"/>
              <a:t>Default arguments: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60783" cy="485890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19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2E1D5E-CAFB-40D1-A40D-EB7F23049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05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Functions: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8840"/>
            <a:ext cx="8229600" cy="277052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2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B7B61F-C913-489A-9DB7-EC298EF02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907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scope..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8229600" cy="290338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5ABC8A-877E-4A35-9BED-EB949F769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518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dirty="0"/>
              <a:t>Function pointers: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2167731"/>
            <a:ext cx="8191500" cy="33909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1AB67-65BE-46ED-8BEE-563116B6F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23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8229600" cy="258242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22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521D1D-01C5-4139-B940-2A2F2B97F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227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7708900" cy="3263900"/>
          </a:xfrm>
        </p:spPr>
      </p:pic>
      <p:sp>
        <p:nvSpPr>
          <p:cNvPr id="5" name="TextBox 4"/>
          <p:cNvSpPr txBox="1"/>
          <p:nvPr/>
        </p:nvSpPr>
        <p:spPr>
          <a:xfrm>
            <a:off x="755576" y="332656"/>
            <a:ext cx="50266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Definition vs. Decleration: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3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94EEDDB-397D-4522-8049-51F235A8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969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600" dirty="0"/>
              <a:t>Inline Functions: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76872"/>
            <a:ext cx="5930900" cy="18669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4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BA1FC8-C56A-474B-94F4-4E9FE85C3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231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8229600" cy="4394446"/>
          </a:xfrm>
        </p:spPr>
      </p:pic>
      <p:sp>
        <p:nvSpPr>
          <p:cNvPr id="6" name="TextBox 5"/>
          <p:cNvSpPr txBox="1"/>
          <p:nvPr/>
        </p:nvSpPr>
        <p:spPr>
          <a:xfrm>
            <a:off x="755576" y="328300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Static Variables: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5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7C97BE-6687-4F29-BE6F-3233F2F49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698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437112"/>
            <a:ext cx="2730500" cy="151130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32656"/>
            <a:ext cx="6480720" cy="346057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6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EF3930-BB40-4423-9FAE-82568542D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562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tr-TR" sz="3600" dirty="0"/>
              <a:t>Argument passing: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669" y="1600200"/>
            <a:ext cx="3346662" cy="45259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7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FEACA5-BC72-48E7-AEC5-996B04FEA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006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800" dirty="0"/>
              <a:t>Passing a reference to a literal, a constant and an argument that requires conversion: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569" y="1600200"/>
            <a:ext cx="6628862" cy="45259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8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24915-8450-40A6-9181-0EE9900C6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6704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600" dirty="0"/>
              <a:t>Array Arguments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8229600" cy="251168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085184"/>
            <a:ext cx="8712968" cy="94775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2012-11D7-4B03-95E5-45121A7E3A17}" type="slidenum">
              <a:rPr lang="tr-TR" smtClean="0"/>
              <a:t>9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9C479C-F5E1-4E7A-9483-EF1AFF2AF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604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366</Words>
  <Application>Microsoft Office PowerPoint</Application>
  <PresentationFormat>On-screen Show (4:3)</PresentationFormat>
  <Paragraphs>61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Lecture 4 Functions</vt:lpstr>
      <vt:lpstr>Functions:</vt:lpstr>
      <vt:lpstr>PowerPoint Presentation</vt:lpstr>
      <vt:lpstr>Inline Functions:</vt:lpstr>
      <vt:lpstr>PowerPoint Presentation</vt:lpstr>
      <vt:lpstr>PowerPoint Presentation</vt:lpstr>
      <vt:lpstr>Argument passing:</vt:lpstr>
      <vt:lpstr>Passing a reference to a literal, a constant and an argument that requires conversion:</vt:lpstr>
      <vt:lpstr>Array Arguments</vt:lpstr>
      <vt:lpstr>Array Size:</vt:lpstr>
      <vt:lpstr>Value Return</vt:lpstr>
      <vt:lpstr>PowerPoint Presentation</vt:lpstr>
      <vt:lpstr>Function Overloading</vt:lpstr>
      <vt:lpstr>PowerPoint Presentation</vt:lpstr>
      <vt:lpstr>Without overloading:</vt:lpstr>
      <vt:lpstr>PowerPoint Presentation</vt:lpstr>
      <vt:lpstr>Overloading vs. Scope</vt:lpstr>
      <vt:lpstr>PowerPoint Presentation</vt:lpstr>
      <vt:lpstr>Default arguments:</vt:lpstr>
      <vt:lpstr>scope..</vt:lpstr>
      <vt:lpstr>Function pointers: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4 Functions</dc:title>
  <dc:creator>hacer</dc:creator>
  <cp:lastModifiedBy>hacer</cp:lastModifiedBy>
  <cp:revision>24</cp:revision>
  <dcterms:created xsi:type="dcterms:W3CDTF">2013-02-23T11:38:16Z</dcterms:created>
  <dcterms:modified xsi:type="dcterms:W3CDTF">2019-11-19T08:34:41Z</dcterms:modified>
</cp:coreProperties>
</file>