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A2A681A-CFC5-4DEE-B5EF-FF114796EA5C}"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455144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A2A681A-CFC5-4DEE-B5EF-FF114796EA5C}"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3709729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A2A681A-CFC5-4DEE-B5EF-FF114796EA5C}"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6E6617-57FA-4B6F-8B8F-935ED86779D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615410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A2A681A-CFC5-4DEE-B5EF-FF114796EA5C}"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25572061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A2A681A-CFC5-4DEE-B5EF-FF114796EA5C}"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6E6617-57FA-4B6F-8B8F-935ED86779D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969886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A2A681A-CFC5-4DEE-B5EF-FF114796EA5C}"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25241114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A2A681A-CFC5-4DEE-B5EF-FF114796EA5C}"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41649716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A2A681A-CFC5-4DEE-B5EF-FF114796EA5C}"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461797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A2A681A-CFC5-4DEE-B5EF-FF114796EA5C}"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2788532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A2A681A-CFC5-4DEE-B5EF-FF114796EA5C}"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1974764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A2A681A-CFC5-4DEE-B5EF-FF114796EA5C}"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3462114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A2A681A-CFC5-4DEE-B5EF-FF114796EA5C}" type="datetimeFigureOut">
              <a:rPr lang="tr-TR" smtClean="0"/>
              <a:t>6.05.2020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1954584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A2A681A-CFC5-4DEE-B5EF-FF114796EA5C}" type="datetimeFigureOut">
              <a:rPr lang="tr-TR" smtClean="0"/>
              <a:t>6.05.2020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198092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A681A-CFC5-4DEE-B5EF-FF114796EA5C}" type="datetimeFigureOut">
              <a:rPr lang="tr-TR" smtClean="0"/>
              <a:t>6.05.2020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3787028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A2A681A-CFC5-4DEE-B5EF-FF114796EA5C}"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2193638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A2A681A-CFC5-4DEE-B5EF-FF114796EA5C}"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6E6617-57FA-4B6F-8B8F-935ED86779D8}" type="slidenum">
              <a:rPr lang="tr-TR" smtClean="0"/>
              <a:t>‹#›</a:t>
            </a:fld>
            <a:endParaRPr lang="tr-TR"/>
          </a:p>
        </p:txBody>
      </p:sp>
    </p:spTree>
    <p:extLst>
      <p:ext uri="{BB962C8B-B14F-4D97-AF65-F5344CB8AC3E}">
        <p14:creationId xmlns:p14="http://schemas.microsoft.com/office/powerpoint/2010/main" val="759698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A2A681A-CFC5-4DEE-B5EF-FF114796EA5C}" type="datetimeFigureOut">
              <a:rPr lang="tr-TR" smtClean="0"/>
              <a:t>6.05.2020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56E6617-57FA-4B6F-8B8F-935ED86779D8}" type="slidenum">
              <a:rPr lang="tr-TR" smtClean="0"/>
              <a:t>‹#›</a:t>
            </a:fld>
            <a:endParaRPr lang="tr-TR"/>
          </a:p>
        </p:txBody>
      </p:sp>
    </p:spTree>
    <p:extLst>
      <p:ext uri="{BB962C8B-B14F-4D97-AF65-F5344CB8AC3E}">
        <p14:creationId xmlns:p14="http://schemas.microsoft.com/office/powerpoint/2010/main" val="193103323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EARLY CHRISTIAN PHILOSOPHY</a:t>
            </a:r>
            <a:br>
              <a:rPr lang="tr-TR" dirty="0" smtClean="0"/>
            </a:br>
            <a:endParaRPr lang="tr-TR" dirty="0"/>
          </a:p>
        </p:txBody>
      </p:sp>
    </p:spTree>
    <p:extLst>
      <p:ext uri="{BB962C8B-B14F-4D97-AF65-F5344CB8AC3E}">
        <p14:creationId xmlns:p14="http://schemas.microsoft.com/office/powerpoint/2010/main" val="2278558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40971"/>
            <a:ext cx="8915400" cy="4670251"/>
          </a:xfrm>
        </p:spPr>
        <p:txBody>
          <a:bodyPr/>
          <a:lstStyle/>
          <a:p>
            <a:r>
              <a:rPr lang="tr-TR" dirty="0"/>
              <a:t> </a:t>
            </a:r>
            <a:r>
              <a:rPr lang="tr-TR" dirty="0" err="1" smtClean="0"/>
              <a:t>Augustine</a:t>
            </a:r>
            <a:endParaRPr lang="tr-TR" dirty="0" smtClean="0"/>
          </a:p>
          <a:p>
            <a:pPr marL="0" indent="0">
              <a:buNone/>
            </a:pPr>
            <a:r>
              <a:rPr lang="tr-TR" dirty="0" smtClean="0"/>
              <a:t>   </a:t>
            </a:r>
            <a:r>
              <a:rPr lang="en-US" dirty="0" smtClean="0"/>
              <a:t>The </a:t>
            </a:r>
            <a:r>
              <a:rPr lang="en-US" dirty="0"/>
              <a:t>best known of his writings is his autobiography, the Confessions, which he wrote shortly after becoming a bishop. Addressed to God in the second person, it produces an effect of </a:t>
            </a:r>
            <a:r>
              <a:rPr lang="en-US" dirty="0" err="1"/>
              <a:t>candour</a:t>
            </a:r>
            <a:r>
              <a:rPr lang="en-US" dirty="0"/>
              <a:t> and psychological intensity never previously achieved, and hardly surpassed since. Interspersed between narrative and prayer, there are many acute philosophical observations.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p.114.)</a:t>
            </a:r>
            <a:endParaRPr lang="tr-TR" dirty="0"/>
          </a:p>
          <a:p>
            <a:pPr marL="0" indent="0">
              <a:buNone/>
            </a:pPr>
            <a:r>
              <a:rPr lang="tr-TR" dirty="0"/>
              <a:t> </a:t>
            </a:r>
            <a:r>
              <a:rPr lang="tr-TR" dirty="0" smtClean="0"/>
              <a:t>  </a:t>
            </a:r>
            <a:r>
              <a:rPr lang="en-US" dirty="0"/>
              <a:t>Thirteen years after the writing of the Confessions, the city of Rome was sacked by invading Goths under Alaric. Pagans blamed this disaster on the Christians’ abolition of the worship of the city’s gods, who had therefore deserted it in its hour of need.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p.117.)</a:t>
            </a:r>
            <a:endParaRPr lang="tr-TR" dirty="0"/>
          </a:p>
          <a:p>
            <a:pPr marL="0" indent="0">
              <a:buNone/>
            </a:pPr>
            <a:endParaRPr lang="tr-TR" dirty="0"/>
          </a:p>
        </p:txBody>
      </p:sp>
    </p:spTree>
    <p:extLst>
      <p:ext uri="{BB962C8B-B14F-4D97-AF65-F5344CB8AC3E}">
        <p14:creationId xmlns:p14="http://schemas.microsoft.com/office/powerpoint/2010/main" val="3175188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410789"/>
            <a:ext cx="8915400" cy="4500433"/>
          </a:xfrm>
        </p:spPr>
        <p:txBody>
          <a:bodyPr/>
          <a:lstStyle/>
          <a:p>
            <a:r>
              <a:rPr lang="en-US" dirty="0"/>
              <a:t>In response, Augustine spent thirteen years writing a treatise </a:t>
            </a:r>
            <a:r>
              <a:rPr lang="en-US" dirty="0" smtClean="0"/>
              <a:t>The</a:t>
            </a:r>
            <a:r>
              <a:rPr lang="tr-TR" dirty="0" smtClean="0"/>
              <a:t> </a:t>
            </a:r>
            <a:r>
              <a:rPr lang="en-US" dirty="0" smtClean="0"/>
              <a:t>City </a:t>
            </a:r>
            <a:r>
              <a:rPr lang="en-US" dirty="0"/>
              <a:t>of God, which set out a Christian analysis of the history of the Roman Empire and of much else in the ancient world. Augustine contrasts the City of God, symbolized by Jerusalem, with the city of the world, symbolized by Babylon.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pp.117-118.)</a:t>
            </a:r>
            <a:endParaRPr lang="tr-TR" dirty="0"/>
          </a:p>
          <a:p>
            <a:r>
              <a:rPr lang="en-US" dirty="0"/>
              <a:t>The City of God is not the same as the Christian Church on earth, though Augustine’s book was often, in later centuries, taken to be a guide to relations between Church and State. Like Plato’s Utopian Republic – with which Augustine sets himself in explicit conﬂict – the City of God is not fully realized anywhere this side of heaven.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p.118</a:t>
            </a:r>
            <a:r>
              <a:rPr lang="tr-TR" dirty="0"/>
              <a:t>.)</a:t>
            </a:r>
          </a:p>
          <a:p>
            <a:endParaRPr lang="tr-TR" dirty="0" smtClean="0"/>
          </a:p>
          <a:p>
            <a:endParaRPr lang="tr-TR" dirty="0"/>
          </a:p>
        </p:txBody>
      </p:sp>
    </p:spTree>
    <p:extLst>
      <p:ext uri="{BB962C8B-B14F-4D97-AF65-F5344CB8AC3E}">
        <p14:creationId xmlns:p14="http://schemas.microsoft.com/office/powerpoint/2010/main" val="2192068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822961"/>
            <a:ext cx="8915400" cy="5088262"/>
          </a:xfrm>
        </p:spPr>
        <p:txBody>
          <a:bodyPr>
            <a:normAutofit fontScale="92500" lnSpcReduction="10000"/>
          </a:bodyPr>
          <a:lstStyle/>
          <a:p>
            <a:r>
              <a:rPr lang="tr-TR" dirty="0" err="1"/>
              <a:t>Boethius</a:t>
            </a:r>
            <a:r>
              <a:rPr lang="tr-TR" dirty="0"/>
              <a:t> </a:t>
            </a:r>
            <a:r>
              <a:rPr lang="tr-TR" dirty="0" err="1"/>
              <a:t>and</a:t>
            </a:r>
            <a:r>
              <a:rPr lang="tr-TR" dirty="0"/>
              <a:t> </a:t>
            </a:r>
            <a:r>
              <a:rPr lang="tr-TR" dirty="0" err="1"/>
              <a:t>Philoponus</a:t>
            </a:r>
            <a:endParaRPr lang="tr-TR" dirty="0"/>
          </a:p>
          <a:p>
            <a:pPr marL="0" indent="0">
              <a:buNone/>
            </a:pPr>
            <a:r>
              <a:rPr lang="en-US" dirty="0"/>
              <a:t>Boethius’ logical works have been the subject of recent studies by scholars, and his theological treatises on the Trinity contain passages of philosophical interest; but throughout history he has been best known for a single work, The Consolation of Philosophy. The Consolation is in ﬁve books; in each, passages of verse and prose alternate, and Boethius converses with the Lady Philosophy who appears to him in his prison</a:t>
            </a:r>
            <a:r>
              <a:rPr lang="en-US" dirty="0" smtClean="0"/>
              <a:t>.</a:t>
            </a:r>
            <a:r>
              <a:rPr lang="tr-TR" dirty="0" smtClean="0"/>
              <a:t>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p.121.)</a:t>
            </a:r>
          </a:p>
          <a:p>
            <a:pPr marL="0" indent="0">
              <a:buNone/>
            </a:pPr>
            <a:endParaRPr lang="tr-TR" dirty="0"/>
          </a:p>
          <a:p>
            <a:pPr marL="0" indent="0">
              <a:buNone/>
            </a:pPr>
            <a:r>
              <a:rPr lang="en-US" dirty="0"/>
              <a:t> </a:t>
            </a:r>
            <a:r>
              <a:rPr lang="tr-TR" dirty="0" smtClean="0"/>
              <a:t>I</a:t>
            </a:r>
            <a:r>
              <a:rPr lang="en-US" dirty="0" smtClean="0"/>
              <a:t>t </a:t>
            </a:r>
            <a:r>
              <a:rPr lang="en-US" dirty="0"/>
              <a:t>was as a radical critic of Aristotle that </a:t>
            </a:r>
            <a:r>
              <a:rPr lang="en-US" dirty="0" err="1"/>
              <a:t>Philoponus</a:t>
            </a:r>
            <a:r>
              <a:rPr lang="en-US" dirty="0"/>
              <a:t> made his name, and </a:t>
            </a:r>
            <a:r>
              <a:rPr lang="en-US" dirty="0" err="1"/>
              <a:t>Simplicius</a:t>
            </a:r>
            <a:r>
              <a:rPr lang="en-US" dirty="0"/>
              <a:t> was his most distinguished contemporary adversary. First, </a:t>
            </a:r>
            <a:r>
              <a:rPr lang="en-US" dirty="0" err="1"/>
              <a:t>Philoponus</a:t>
            </a:r>
            <a:r>
              <a:rPr lang="en-US" dirty="0"/>
              <a:t> attacked Aristotle’s doctrine that the world had always existed. Some pagan philosophers were willing to accept that God was the creator of the world, in the sense that the world’s existence had, from all eternity, been causally dependent on </a:t>
            </a:r>
            <a:r>
              <a:rPr lang="en-US" dirty="0" smtClean="0"/>
              <a:t>God</a:t>
            </a:r>
            <a:r>
              <a:rPr lang="tr-TR" dirty="0" smtClean="0"/>
              <a:t>.</a:t>
            </a:r>
            <a:r>
              <a:rPr lang="en-US" dirty="0"/>
              <a:t> Secondly, </a:t>
            </a:r>
            <a:r>
              <a:rPr lang="en-US" dirty="0" err="1"/>
              <a:t>Philoponus</a:t>
            </a:r>
            <a:r>
              <a:rPr lang="en-US" dirty="0"/>
              <a:t> attacked Aristotle’s dynamics. Aristotle’s theory </a:t>
            </a:r>
            <a:r>
              <a:rPr lang="en-US" dirty="0" err="1"/>
              <a:t>ofnatural</a:t>
            </a:r>
            <a:r>
              <a:rPr lang="en-US" dirty="0"/>
              <a:t> and violent motion encountered a difﬁculty in explaining the movement of projectiles. </a:t>
            </a:r>
            <a:r>
              <a:rPr lang="tr-TR" dirty="0"/>
              <a:t>(</a:t>
            </a:r>
            <a:r>
              <a:rPr lang="tr-TR" dirty="0" err="1"/>
              <a:t>Anthony</a:t>
            </a:r>
            <a:r>
              <a:rPr lang="tr-TR" dirty="0"/>
              <a:t> </a:t>
            </a:r>
            <a:r>
              <a:rPr lang="tr-TR" dirty="0" err="1"/>
              <a:t>Kenny</a:t>
            </a:r>
            <a:r>
              <a:rPr lang="tr-TR" dirty="0"/>
              <a:t> </a:t>
            </a:r>
            <a:r>
              <a:rPr lang="en-US" dirty="0"/>
              <a:t>An Illustrated Brief History of </a:t>
            </a:r>
            <a:r>
              <a:rPr lang="tr-TR" dirty="0"/>
              <a:t>Western </a:t>
            </a:r>
            <a:r>
              <a:rPr lang="tr-TR" dirty="0" err="1"/>
              <a:t>Phılosophy</a:t>
            </a:r>
            <a:r>
              <a:rPr lang="tr-TR" dirty="0"/>
              <a:t>, </a:t>
            </a:r>
            <a:r>
              <a:rPr lang="tr-TR" dirty="0" err="1"/>
              <a:t>Blackwell</a:t>
            </a:r>
            <a:r>
              <a:rPr lang="tr-TR" dirty="0"/>
              <a:t> Publishing 2006 </a:t>
            </a:r>
            <a:r>
              <a:rPr lang="tr-TR" dirty="0" smtClean="0"/>
              <a:t>p.123.)</a:t>
            </a: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30543458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20</TotalTime>
  <Words>514</Words>
  <Application>Microsoft Office PowerPoint</Application>
  <PresentationFormat>Geniş ekran</PresentationFormat>
  <Paragraphs>10</Paragraphs>
  <Slides>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vt:i4>
      </vt:variant>
    </vt:vector>
  </HeadingPairs>
  <TitlesOfParts>
    <vt:vector size="8" baseType="lpstr">
      <vt:lpstr>Arial</vt:lpstr>
      <vt:lpstr>Century Gothic</vt:lpstr>
      <vt:lpstr>Wingdings 3</vt:lpstr>
      <vt:lpstr>Duman</vt:lpstr>
      <vt:lpstr>EARLY CHRISTIAN PHILOSOPHY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EARLY CHRISTIAN PHILOSOPHY</dc:title>
  <dc:creator>ZEHRA</dc:creator>
  <cp:lastModifiedBy>ZEHRA</cp:lastModifiedBy>
  <cp:revision>3</cp:revision>
  <dcterms:created xsi:type="dcterms:W3CDTF">2020-05-06T16:25:13Z</dcterms:created>
  <dcterms:modified xsi:type="dcterms:W3CDTF">2020-05-06T16:45:22Z</dcterms:modified>
</cp:coreProperties>
</file>