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418" r:id="rId3"/>
    <p:sldId id="419" r:id="rId4"/>
    <p:sldId id="428" r:id="rId5"/>
    <p:sldId id="429" r:id="rId6"/>
    <p:sldId id="430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96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BF7C1-07BF-42EA-AF10-571D4A61B0D1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7E6B0C-B2AA-4246-992C-3ACCAD0834C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Sağlık İletişimi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Akla Dayalı Eylem Kuramı 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i="1" smtClean="0"/>
              <a:t>Theory of Reasoned Action</a:t>
            </a:r>
            <a:r>
              <a:rPr lang="tr-TR" smtClean="0"/>
              <a:t> </a:t>
            </a:r>
          </a:p>
          <a:p>
            <a:pPr eaLnBrk="1" hangingPunct="1"/>
            <a:r>
              <a:rPr lang="tr-TR" smtClean="0"/>
              <a:t>Ajzen &amp; Fishbein, l981 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Akla Dayalı Eylem Kuramı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Kuram, bir kişinin tutumunun amaçları yoluyla tahmin edildiğini ve bununla beraber bu tutumların, o tutuma yönelik tavırları ve öznel normlar tarafından tahmin edildiğini öne sürmektedir. Tavırlar, davranışsal inançlar ve o inançların değerlendirilmesi ile tahmin edilir.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Akla Dayalı Eylem Kuramı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i="1" dirty="0" smtClean="0"/>
              <a:t>Akla Dayalı Eylem Kuramı</a:t>
            </a:r>
            <a:r>
              <a:rPr lang="tr-TR" sz="2800" dirty="0" smtClean="0"/>
              <a:t>, bir sağlık iletişimi kampanyası mesajının içeriğini oluşturmaya sistematik bir yaklaşım öneren az sayıdaki kuramlardan biridir;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Yeniliklerin Yayılımı Kuramı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i="1"/>
              <a:t>(Diffusion of Innovation Theory)</a:t>
            </a:r>
            <a:r>
              <a:rPr lang="tr-TR"/>
              <a:t> (Everett Rogers 1962, 1983, 1995)</a:t>
            </a:r>
          </a:p>
          <a:p>
            <a:r>
              <a:rPr lang="tr-TR"/>
              <a:t> Yeni fikirlerin, kavramların ya da uygulamaların, bir toplum içinde ya da toplumlar arasında nasıl yayıldığını göstermektedir.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Yeniliklerin Yayılımı Kuramı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Davranışın benimsenmesi, hedef kitlenin yeniliği kendisi için yararlı, ihtiyaç ve değerleriyle uyumlu, anlaşılabilir ve benimsenebilir olarak görmesine bağlıdır.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147</Words>
  <Application>Microsoft Office PowerPoint</Application>
  <PresentationFormat>On-screen Show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Sağlık İletişimi</vt:lpstr>
      <vt:lpstr>Akla Dayalı Eylem Kuramı </vt:lpstr>
      <vt:lpstr>Akla Dayalı Eylem Kuramı</vt:lpstr>
      <vt:lpstr>Akla Dayalı Eylem Kuramı</vt:lpstr>
      <vt:lpstr>Yeniliklerin Yayılımı Kuramı</vt:lpstr>
      <vt:lpstr>Yeniliklerin Yayılımı Kuramı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Modelleri</dc:title>
  <dc:creator>Hewlett-Packard Company</dc:creator>
  <cp:lastModifiedBy>Hewlett-Packard Company</cp:lastModifiedBy>
  <cp:revision>7</cp:revision>
  <dcterms:created xsi:type="dcterms:W3CDTF">2018-05-07T06:13:42Z</dcterms:created>
  <dcterms:modified xsi:type="dcterms:W3CDTF">2019-12-08T17:57:31Z</dcterms:modified>
</cp:coreProperties>
</file>