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83" r:id="rId8"/>
    <p:sldId id="26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847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60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923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489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75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574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55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47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2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673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57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96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89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949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88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8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73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29.01.2020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23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ianet.org/system/uploads/1/files/attachments/000/001/518/original/gazetecelik.pdf?144715124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Yargı ve İnsan Hakları Muhabirliği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4.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81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079862"/>
            <a:ext cx="8911687" cy="82513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Doğruluk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Haberin doğruluğu çok önemlidir.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Bir muhabir elindeki bilgilerin doğruluğunu farklı kaynaklardan kontrol ederek doğrula(t)malıdır.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Zaman sınırlı olsa da haberin doğruluğunu mutlaka kontrol etmelidir.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Özellikle kendisine verilen belgelerin, rakamların geçerliliğini mutlaka kontrol etmelidir.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862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079862"/>
            <a:ext cx="8911687" cy="82513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Objektiflik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Haberde nesnellik mümkün müdür?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Neyi haber olarak seçtiğiniz, kelime seçimleriniz, haberde kullanılan fotoğraf ya da görüntülere haberin nesnelliğini nasıl etkiler?</a:t>
            </a:r>
          </a:p>
          <a:p>
            <a:pPr>
              <a:lnSpc>
                <a:spcPct val="150000"/>
              </a:lnSpc>
            </a:pPr>
            <a:r>
              <a:rPr lang="tr-TR" dirty="0"/>
              <a:t>Nesnellik ile tarafsızlık arasındaki fark nedir? </a:t>
            </a:r>
          </a:p>
          <a:p>
            <a:pPr>
              <a:lnSpc>
                <a:spcPct val="150000"/>
              </a:lnSpc>
            </a:pPr>
            <a:r>
              <a:rPr lang="tr-TR" dirty="0"/>
              <a:t>Haberde dengelilik objektiflik ilkesinin sağlanması için yeterli midir?</a:t>
            </a:r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7615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079862"/>
            <a:ext cx="8911687" cy="82513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Açıklık ve Kısalık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Haberin anlaşılabilir olması açısından sade bir dil kullanılması gerekmektedir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Haberdeki bilgilerin açık ve anlaşılır şekilde aktarılması önemlidir.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Özellikle çevre ya da bilim gazeteciliği gibi teknik veya bilimsel bilgilerin ağırlıklı olduğu konuların okuyucunun anlayacağı bir basitlikte aktarılması, okuyucunun terimlere ve sayılara boğulmaması gerekir.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Haberde verilmek istenenin kısa ve açık şekilde verilmesi beklenir. </a:t>
            </a:r>
            <a:endParaRPr lang="tr-TR" dirty="0"/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7540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079862"/>
            <a:ext cx="8911687" cy="82513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Açıklık ve Kısalık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Haberin anlaşılabilir olması açısından sade bir dil kullanılması gerekmektedir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Haberdeki bilgilerin açık ve anlaşılır şekilde aktarılması önemlidir.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Özellikle çevre ya da bilim gazeteciliği gibi teknik veya bilimsel bilgilerin ağırlıklı olduğu konuların okuyucunun anlayacağı bir basitlikte aktarılması, okuyucunun terimlere ve sayılara boğulmaması gerekir.</a:t>
            </a:r>
          </a:p>
          <a:p>
            <a:pPr>
              <a:lnSpc>
                <a:spcPct val="150000"/>
              </a:lnSpc>
            </a:pPr>
            <a:r>
              <a:rPr lang="tr-TR" dirty="0"/>
              <a:t>Haberde verilmek istenenin kısa ve açık şekilde verilmesi beklenir. Gereksiz bilgilerin </a:t>
            </a:r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2764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1079862"/>
            <a:ext cx="8911687" cy="82513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Açıklık ve Kısalık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589212" y="2133600"/>
            <a:ext cx="8078788" cy="37776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 smtClean="0"/>
              <a:t>Haberde </a:t>
            </a:r>
            <a:r>
              <a:rPr lang="tr-TR" sz="2000" dirty="0"/>
              <a:t>verilmek istenenin kısa ve açık şekilde verilmesi beklenir. Gereksiz bilgilerin </a:t>
            </a:r>
            <a:r>
              <a:rPr lang="tr-TR" sz="2000" dirty="0" smtClean="0"/>
              <a:t>seçilmesi ve ayıklanması istenir. </a:t>
            </a:r>
          </a:p>
          <a:p>
            <a:pPr>
              <a:lnSpc>
                <a:spcPct val="150000"/>
              </a:lnSpc>
            </a:pPr>
            <a:r>
              <a:rPr lang="tr-TR" sz="2000" dirty="0" smtClean="0"/>
              <a:t>Ama kısaltmak da kuşa çevirmek olmamalıdır. Haberin anlamını değiştirecek önemli bilgiler atlanmamalıdır. </a:t>
            </a:r>
            <a:endParaRPr lang="tr-TR" sz="2000" dirty="0"/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7568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 ve 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Günün gazetesinden dersin konusu ile ilgili bir haber seçilerek bu ilkeler çerçevesinde incelenecektir.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457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27300" y="1206500"/>
            <a:ext cx="8420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Kaynak:  </a:t>
            </a:r>
          </a:p>
          <a:p>
            <a:r>
              <a:rPr lang="tr-TR" dirty="0" smtClean="0"/>
              <a:t>Tuğrul Eryılmaz: </a:t>
            </a:r>
            <a:r>
              <a:rPr lang="tr-TR" u="sng" dirty="0" smtClean="0"/>
              <a:t>Haberciliğe Kısa Bir Giriş </a:t>
            </a:r>
          </a:p>
          <a:p>
            <a:r>
              <a:rPr lang="tr-TR" u="sng" dirty="0" smtClean="0"/>
              <a:t>İçinde:</a:t>
            </a:r>
          </a:p>
          <a:p>
            <a:r>
              <a:rPr lang="tr-TR" b="1" dirty="0" smtClean="0"/>
              <a:t>Gazetecilik ve Habercilik</a:t>
            </a:r>
            <a:r>
              <a:rPr lang="tr-TR" dirty="0" smtClean="0"/>
              <a:t> (Der: Sevda </a:t>
            </a:r>
            <a:r>
              <a:rPr lang="tr-TR" dirty="0" err="1" smtClean="0"/>
              <a:t>Alankuş</a:t>
            </a:r>
            <a:r>
              <a:rPr lang="tr-TR" dirty="0" smtClean="0"/>
              <a:t>) </a:t>
            </a:r>
          </a:p>
          <a:p>
            <a:r>
              <a:rPr lang="tr-TR" dirty="0" smtClean="0"/>
              <a:t>IPS İletişim Vakfı Yayınları</a:t>
            </a:r>
          </a:p>
          <a:p>
            <a:r>
              <a:rPr lang="tr-TR" dirty="0">
                <a:hlinkClick r:id="rId2"/>
              </a:rPr>
              <a:t>http://bianet.org/system/uploads/1/files/attachments/000/001/518/original/gazetecelik.pdf?1447151242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5413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150</TotalTime>
  <Words>283</Words>
  <Application>Microsoft Office PowerPoint</Application>
  <PresentationFormat>Geniş ekran</PresentationFormat>
  <Paragraphs>33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Impact</vt:lpstr>
      <vt:lpstr>Ana Olay</vt:lpstr>
      <vt:lpstr>Yargı ve İnsan Hakları Muhabirliği </vt:lpstr>
      <vt:lpstr>Doğruluk</vt:lpstr>
      <vt:lpstr>Objektiflik</vt:lpstr>
      <vt:lpstr>Açıklık ve Kısalık</vt:lpstr>
      <vt:lpstr>Açıklık ve Kısalık</vt:lpstr>
      <vt:lpstr>Açıklık ve Kısalık</vt:lpstr>
      <vt:lpstr>Tartışma ve uygulama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Yargı ve İnsan Hakları Muhabirliği</dc:title>
  <dc:creator>OZGUN DINCER</dc:creator>
  <cp:lastModifiedBy>user</cp:lastModifiedBy>
  <cp:revision>29</cp:revision>
  <dcterms:created xsi:type="dcterms:W3CDTF">2019-04-21T11:01:11Z</dcterms:created>
  <dcterms:modified xsi:type="dcterms:W3CDTF">2020-01-29T19:23:28Z</dcterms:modified>
</cp:coreProperties>
</file>