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Kimyasal bağlar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8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Kovalent</a:t>
            </a:r>
            <a:r>
              <a:rPr lang="tr-TR" dirty="0" smtClean="0"/>
              <a:t> bağ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Ortaklaşa kullanılan her iki elektronun aynı atom tarafından sağlandığı </a:t>
            </a:r>
            <a:r>
              <a:rPr lang="tr-TR" altLang="tr-TR" dirty="0" err="1">
                <a:latin typeface="Times New Roman" panose="02020603050405020304" pitchFamily="18" charset="0"/>
              </a:rPr>
              <a:t>kovalent</a:t>
            </a:r>
            <a:r>
              <a:rPr lang="tr-TR" altLang="tr-TR" dirty="0">
                <a:latin typeface="Times New Roman" panose="02020603050405020304" pitchFamily="18" charset="0"/>
              </a:rPr>
              <a:t> bağlardır.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497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Hidrojen bağları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B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hidrojen (H) atomunun oksijen (O) ve azot (N) gibi bir elektronegatif atoma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kovalent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bağlanması halinde, elektronların oksijen ve azot atomuna hidrojenden daha yakın bulunmaları nedeniyle elektropozitif hale gelen hidrojenin başka bir elektronegatif atom tarafından çekilmesi sonucu meydana gelir</a:t>
            </a:r>
            <a:r>
              <a:rPr lang="tr-TR" altLang="tr-TR" dirty="0">
                <a:latin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77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Hidrojen bağlarında, hidrojen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 vericileri olarak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bilinen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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NH,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 gruplarının hidrojen atomları, O, N, S gibi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akseptör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alıcı) atomların serbest elektronları ile etkileşirler</a:t>
            </a:r>
            <a:r>
              <a:rPr lang="tr-TR" altLang="tr-TR" dirty="0">
                <a:latin typeface="Times New Roman" panose="02020603050405020304" pitchFamily="18" charset="0"/>
              </a:rPr>
              <a:t>. 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Hidrojen bağları, aynı cins moleküller arasında, farklı cins moleküller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veya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molekül içinde oluşabilir</a:t>
            </a:r>
            <a:r>
              <a:rPr lang="tr-TR" altLang="tr-TR" sz="2000" dirty="0">
                <a:latin typeface="Times New Roman" panose="02020603050405020304" pitchFamily="18" charset="0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30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Van der </a:t>
            </a:r>
            <a:r>
              <a:rPr lang="tr-TR" dirty="0" err="1" smtClean="0"/>
              <a:t>Waals</a:t>
            </a:r>
            <a:r>
              <a:rPr lang="tr-TR" dirty="0" smtClean="0"/>
              <a:t> çekim Gücü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Elektriksel çekim kuvvetlerinin etkisi ile birbirlerine yaklaşan iki atom,   birbirlerine göre en kararlı oldukları uzaklıkta bağ oluştururlar</a:t>
            </a:r>
            <a:r>
              <a:rPr lang="tr-TR" altLang="tr-TR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tr-TR" dirty="0" smtClean="0">
                <a:latin typeface="Times New Roman" panose="02020603050405020304" pitchFamily="18" charset="0"/>
              </a:rPr>
              <a:t>Her atomun kendine özel bir </a:t>
            </a:r>
            <a:r>
              <a:rPr lang="tr-TR" dirty="0" err="1" smtClean="0">
                <a:latin typeface="Times New Roman" panose="02020603050405020304" pitchFamily="18" charset="0"/>
              </a:rPr>
              <a:t>van</a:t>
            </a:r>
            <a:r>
              <a:rPr lang="tr-TR" dirty="0" smtClean="0">
                <a:latin typeface="Times New Roman" panose="02020603050405020304" pitchFamily="18" charset="0"/>
              </a:rPr>
              <a:t> der </a:t>
            </a:r>
            <a:r>
              <a:rPr lang="tr-TR" dirty="0" err="1" smtClean="0">
                <a:latin typeface="Times New Roman" panose="02020603050405020304" pitchFamily="18" charset="0"/>
              </a:rPr>
              <a:t>Waals</a:t>
            </a:r>
            <a:r>
              <a:rPr lang="tr-TR" dirty="0" smtClean="0">
                <a:latin typeface="Times New Roman" panose="02020603050405020304" pitchFamily="18" charset="0"/>
              </a:rPr>
              <a:t> çekim çapı bulunur.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88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Kompleks Yapılar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iki veya daha fazla atomun </a:t>
            </a:r>
            <a:r>
              <a:rPr lang="tr-TR" altLang="tr-TR" dirty="0">
                <a:cs typeface="Times New Roman" panose="02020603050405020304" pitchFamily="18" charset="0"/>
              </a:rPr>
              <a:t>kimyasal bağlar</a:t>
            </a:r>
            <a:r>
              <a:rPr lang="tr-TR" altLang="tr-TR" dirty="0"/>
              <a:t>la birbirlerine bağlanmaları </a:t>
            </a:r>
            <a:r>
              <a:rPr lang="tr-TR" altLang="tr-TR" dirty="0" smtClean="0"/>
              <a:t>sonucunda daha büyük olan yapılar yani, moleküller meydana gelirler.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Moleküller, elektron-nokta formülleriyle (</a:t>
            </a:r>
            <a:r>
              <a:rPr lang="tr-TR" altLang="tr-TR" dirty="0" err="1">
                <a:latin typeface="Times New Roman" panose="02020603050405020304" pitchFamily="18" charset="0"/>
              </a:rPr>
              <a:t>Lewis</a:t>
            </a:r>
            <a:r>
              <a:rPr lang="tr-TR" altLang="tr-TR" dirty="0">
                <a:latin typeface="Times New Roman" panose="02020603050405020304" pitchFamily="18" charset="0"/>
              </a:rPr>
              <a:t> yapısı) </a:t>
            </a:r>
            <a:r>
              <a:rPr lang="tr-TR" altLang="tr-TR" dirty="0" smtClean="0">
                <a:latin typeface="Times New Roman" panose="02020603050405020304" pitchFamily="18" charset="0"/>
              </a:rPr>
              <a:t>veya her </a:t>
            </a:r>
            <a:r>
              <a:rPr lang="tr-TR" altLang="tr-TR" dirty="0">
                <a:latin typeface="Times New Roman" panose="02020603050405020304" pitchFamily="18" charset="0"/>
              </a:rPr>
              <a:t>biri atomlar tarafından paylaşılan elektron çiftini belirten çizgili formüllerle gösterilir</a:t>
            </a:r>
            <a:r>
              <a:rPr lang="tr-TR" altLang="tr-TR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Molekül ya da iyonu oluşturan </a:t>
            </a:r>
            <a:r>
              <a:rPr lang="tr-TR" altLang="tr-TR" dirty="0" smtClean="0">
                <a:latin typeface="Times New Roman" panose="02020603050405020304" pitchFamily="18" charset="0"/>
              </a:rPr>
              <a:t>atomların </a:t>
            </a:r>
            <a:r>
              <a:rPr lang="tr-TR" altLang="tr-TR" dirty="0">
                <a:latin typeface="Times New Roman" panose="02020603050405020304" pitchFamily="18" charset="0"/>
              </a:rPr>
              <a:t>sadece değerlik elektronlarını (en dış kabuk elektronlarını) </a:t>
            </a:r>
            <a:r>
              <a:rPr lang="tr-TR" altLang="tr-TR" dirty="0" smtClean="0">
                <a:latin typeface="Times New Roman" panose="02020603050405020304" pitchFamily="18" charset="0"/>
              </a:rPr>
              <a:t>belirterek </a:t>
            </a:r>
            <a:r>
              <a:rPr lang="tr-TR" altLang="tr-TR">
                <a:latin typeface="Times New Roman" panose="02020603050405020304" pitchFamily="18" charset="0"/>
              </a:rPr>
              <a:t>yazma </a:t>
            </a:r>
            <a:r>
              <a:rPr lang="tr-TR" altLang="tr-TR" smtClean="0">
                <a:latin typeface="Times New Roman" panose="02020603050405020304" pitchFamily="18" charset="0"/>
              </a:rPr>
              <a:t>tarzı, </a:t>
            </a:r>
            <a:r>
              <a:rPr lang="tr-TR" altLang="tr-TR" dirty="0" err="1">
                <a:latin typeface="Times New Roman" panose="02020603050405020304" pitchFamily="18" charset="0"/>
              </a:rPr>
              <a:t>Lewis</a:t>
            </a:r>
            <a:r>
              <a:rPr lang="tr-TR" altLang="tr-TR" dirty="0">
                <a:latin typeface="Times New Roman" panose="02020603050405020304" pitchFamily="18" charset="0"/>
              </a:rPr>
              <a:t> yapılarını (elektron-nokta formüllerini) yazma biçimidir.</a:t>
            </a:r>
            <a:br>
              <a:rPr lang="tr-TR" altLang="tr-TR" dirty="0">
                <a:latin typeface="Times New Roman" panose="02020603050405020304" pitchFamily="18" charset="0"/>
              </a:rPr>
            </a:br>
            <a:r>
              <a:rPr lang="tr-TR" altLang="tr-TR" dirty="0">
                <a:latin typeface="Times New Roman" panose="02020603050405020304" pitchFamily="18" charset="0"/>
              </a:rPr>
              <a:t/>
            </a:r>
            <a:br>
              <a:rPr lang="tr-TR" altLang="tr-TR" dirty="0">
                <a:latin typeface="Times New Roman" panose="02020603050405020304" pitchFamily="18" charset="0"/>
              </a:rPr>
            </a:br>
            <a:endParaRPr lang="tr-TR" altLang="tr-TR" dirty="0" smtClean="0"/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317919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21</TotalTime>
  <Words>226</Words>
  <Application>Microsoft Office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Calibri Light</vt:lpstr>
      <vt:lpstr>Rockwell</vt:lpstr>
      <vt:lpstr>Symbol</vt:lpstr>
      <vt:lpstr>Times New Roman</vt:lpstr>
      <vt:lpstr>Wingdings</vt:lpstr>
      <vt:lpstr>Atlas</vt:lpstr>
      <vt:lpstr>Kimyasal bağlar</vt:lpstr>
      <vt:lpstr>Kovalent bağ</vt:lpstr>
      <vt:lpstr>Hidrojen bağları</vt:lpstr>
      <vt:lpstr>PowerPoint Sunusu</vt:lpstr>
      <vt:lpstr>Van der Waals çekim Gücü</vt:lpstr>
      <vt:lpstr>Kompleks Yapılar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Kimyasal bağlar</dc:title>
  <dc:creator>Berrin Salmanoglu</dc:creator>
  <cp:lastModifiedBy>Berrin Salmanoglu</cp:lastModifiedBy>
  <cp:revision>3</cp:revision>
  <dcterms:created xsi:type="dcterms:W3CDTF">2019-12-03T08:17:13Z</dcterms:created>
  <dcterms:modified xsi:type="dcterms:W3CDTF">2019-12-03T08:39:00Z</dcterms:modified>
</cp:coreProperties>
</file>