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Köpek ve Kedilerde Suni Tohumlama Teknikleri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2883" name="2 İçerik Yer Tutucusu"/>
          <p:cNvSpPr>
            <a:spLocks noGrp="1"/>
          </p:cNvSpPr>
          <p:nvPr>
            <p:ph idx="1"/>
          </p:nvPr>
        </p:nvSpPr>
        <p:spPr>
          <a:xfrm>
            <a:off x="0" y="1557338"/>
            <a:ext cx="8964613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b="1" smtClean="0"/>
              <a:t>    Katater Yöntemi</a:t>
            </a:r>
            <a:endParaRPr lang="tr-TR" b="1" smtClean="0">
              <a:solidFill>
                <a:srgbClr val="FFFF00"/>
              </a:solidFill>
            </a:endParaRPr>
          </a:p>
          <a:p>
            <a:pPr algn="just">
              <a:buFontTx/>
              <a:buNone/>
            </a:pPr>
            <a:endParaRPr lang="tr-TR" b="1" smtClean="0"/>
          </a:p>
          <a:p>
            <a:pPr algn="just"/>
            <a:r>
              <a:rPr lang="tr-TR" b="1" smtClean="0"/>
              <a:t>Köpek</a:t>
            </a:r>
            <a:r>
              <a:rPr lang="tr-TR" smtClean="0"/>
              <a:t>, </a:t>
            </a:r>
            <a:r>
              <a:rPr lang="tr-TR" b="1" smtClean="0"/>
              <a:t>kedi</a:t>
            </a:r>
            <a:r>
              <a:rPr lang="tr-TR" smtClean="0"/>
              <a:t> ve </a:t>
            </a:r>
            <a:r>
              <a:rPr lang="tr-TR" b="1" smtClean="0"/>
              <a:t>domuzlarda</a:t>
            </a:r>
            <a:r>
              <a:rPr lang="tr-TR" smtClean="0"/>
              <a:t> kullanılmaktadır</a:t>
            </a:r>
          </a:p>
          <a:p>
            <a:endParaRPr lang="tr-TR" smtClean="0"/>
          </a:p>
          <a:p>
            <a:pPr>
              <a:buFontTx/>
              <a:buNone/>
            </a:pPr>
            <a:endParaRPr lang="tr-TR" smtClean="0"/>
          </a:p>
          <a:p>
            <a:pPr>
              <a:buFontTx/>
              <a:buNone/>
            </a:pPr>
            <a:r>
              <a:rPr lang="tr-TR" smtClean="0"/>
              <a:t>   </a:t>
            </a:r>
          </a:p>
          <a:p>
            <a:endParaRPr lang="tr-TR" smtClean="0"/>
          </a:p>
          <a:p>
            <a:endParaRPr lang="tr-T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3907" name="2 İçerik Yer Tutucusu"/>
          <p:cNvSpPr>
            <a:spLocks noGrp="1"/>
          </p:cNvSpPr>
          <p:nvPr>
            <p:ph idx="1"/>
          </p:nvPr>
        </p:nvSpPr>
        <p:spPr>
          <a:xfrm>
            <a:off x="611188" y="1557338"/>
            <a:ext cx="6337300" cy="4525962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Kateter Yöntemi</a:t>
            </a:r>
          </a:p>
          <a:p>
            <a:pPr algn="just"/>
            <a:r>
              <a:rPr lang="tr-TR" sz="2000" b="1" smtClean="0"/>
              <a:t>Köpeklerde</a:t>
            </a:r>
            <a:r>
              <a:rPr lang="tr-TR" sz="2000" smtClean="0"/>
              <a:t> vaginal tohumlama birkaç farklı yöntemle yapılabilir</a:t>
            </a:r>
          </a:p>
          <a:p>
            <a:pPr algn="just"/>
            <a:r>
              <a:rPr lang="tr-TR" sz="2000" smtClean="0"/>
              <a:t>En basit olanında, ayaktaki köpeğin vaginasına </a:t>
            </a:r>
            <a:r>
              <a:rPr lang="tr-TR" sz="2000" b="1" smtClean="0"/>
              <a:t>cranio-dorsal</a:t>
            </a:r>
            <a:r>
              <a:rPr lang="tr-TR" sz="2000" smtClean="0"/>
              <a:t> olarak özel kateterin ilerletilip girmesi sağlanır</a:t>
            </a:r>
          </a:p>
          <a:p>
            <a:pPr algn="just"/>
            <a:r>
              <a:rPr lang="tr-TR" sz="2000" smtClean="0"/>
              <a:t>Dorsal hat boyunca ilerletilip cervixe yaklaşılır ve yakın olunduğunu veya varıldığına karar verilince daha önceden enjektöre çekilmiş sperma içeriye bırakılır</a:t>
            </a:r>
          </a:p>
          <a:p>
            <a:pPr algn="just"/>
            <a:r>
              <a:rPr lang="tr-TR" sz="2000" smtClean="0"/>
              <a:t>Sonrasında  isteğe bağlı olarak hayvanın arka kısmı 5 dakika boyunca kaldırılıp spermanın cervixten daha kolay geçmesi sağlanır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4931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Norveç (iskandinav) Yöntemi</a:t>
            </a:r>
            <a:endParaRPr lang="tr-TR" b="1" smtClean="0">
              <a:solidFill>
                <a:srgbClr val="FFFF00"/>
              </a:solidFill>
            </a:endParaRPr>
          </a:p>
          <a:p>
            <a:pPr algn="just"/>
            <a:r>
              <a:rPr lang="tr-TR" sz="2400" smtClean="0"/>
              <a:t>Köpeklerde kullanılan ikinci yöntem </a:t>
            </a:r>
            <a:r>
              <a:rPr lang="tr-TR" sz="2400" b="1" smtClean="0"/>
              <a:t>Norveç</a:t>
            </a:r>
            <a:r>
              <a:rPr lang="tr-TR" sz="2400" smtClean="0"/>
              <a:t> </a:t>
            </a:r>
            <a:r>
              <a:rPr lang="tr-TR" sz="2400" b="1" smtClean="0"/>
              <a:t>yöntemi</a:t>
            </a:r>
            <a:r>
              <a:rPr lang="tr-TR" sz="2400" smtClean="0"/>
              <a:t> olarak bilinir</a:t>
            </a:r>
          </a:p>
          <a:p>
            <a:pPr algn="just"/>
            <a:r>
              <a:rPr lang="tr-TR" sz="2400" smtClean="0"/>
              <a:t>Önceki yöntemden farkı özel bir kateterin (</a:t>
            </a:r>
            <a:r>
              <a:rPr lang="tr-TR" sz="2400" b="1" smtClean="0"/>
              <a:t>Norveç kateteri</a:t>
            </a:r>
            <a:r>
              <a:rPr lang="tr-TR" sz="2400" smtClean="0"/>
              <a:t>) kullanılması ve spermanın uterusa bırakılmasıdır</a:t>
            </a:r>
          </a:p>
          <a:p>
            <a:pPr algn="just"/>
            <a:endParaRPr lang="tr-TR" smtClean="0"/>
          </a:p>
        </p:txBody>
      </p:sp>
      <p:pic>
        <p:nvPicPr>
          <p:cNvPr id="124932" name="3 Resim" descr="norveç katateri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4654550"/>
            <a:ext cx="4967288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5955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337300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Kateter Yardımıyla Vagina  Tohumlama</a:t>
            </a:r>
          </a:p>
          <a:p>
            <a:pPr algn="just"/>
            <a:r>
              <a:rPr lang="tr-TR" sz="2400" b="1" smtClean="0"/>
              <a:t>Kedilerde</a:t>
            </a:r>
            <a:r>
              <a:rPr lang="tr-TR" sz="2400" smtClean="0"/>
              <a:t> ise 1 ml hacimli plastik şırınganın ucuna takılmış ucu küt iğne ile vulvanın üst kısmından </a:t>
            </a:r>
            <a:r>
              <a:rPr lang="tr-TR" sz="2400" b="1" smtClean="0"/>
              <a:t>cranio-dorsal</a:t>
            </a:r>
            <a:r>
              <a:rPr lang="tr-TR" sz="2400" smtClean="0"/>
              <a:t> olarak ilerlenip vaginaya girilir</a:t>
            </a:r>
          </a:p>
          <a:p>
            <a:pPr algn="just"/>
            <a:r>
              <a:rPr lang="tr-TR" sz="2400" smtClean="0"/>
              <a:t>Vagina içerisinde dorsal hat boyunca 1-2 cm ilerlenip cervixe ulaşılır 0.1 ml hacmindeki sperma bir miktar hava ile birlikte cervixin hemen önüne bırakılır</a:t>
            </a:r>
          </a:p>
          <a:p>
            <a:pPr algn="just"/>
            <a:endParaRPr lang="tr-T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33123" name="2 İçerik Yer Tutucusu"/>
          <p:cNvSpPr>
            <a:spLocks noGrp="1"/>
          </p:cNvSpPr>
          <p:nvPr>
            <p:ph idx="1"/>
          </p:nvPr>
        </p:nvSpPr>
        <p:spPr>
          <a:xfrm>
            <a:off x="827088" y="1600200"/>
            <a:ext cx="61214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tr-TR" sz="7200" b="1" smtClean="0"/>
              <a:t>! ! !</a:t>
            </a:r>
          </a:p>
          <a:p>
            <a:pPr algn="just">
              <a:buFontTx/>
              <a:buNone/>
            </a:pPr>
            <a:r>
              <a:rPr lang="tr-TR" smtClean="0"/>
              <a:t>    Tohumlamalardan sonra en önemli uygulama </a:t>
            </a:r>
            <a:r>
              <a:rPr lang="tr-TR" b="1" smtClean="0"/>
              <a:t>clitoris masajıdır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Ekran Gösterisi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Köpek ve Kedilerde 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 ve Kedilerde Suni Tohumlama Teknikleri</dc:title>
  <dc:creator>Borga TIRPAN</dc:creator>
  <cp:lastModifiedBy>masa üstü</cp:lastModifiedBy>
  <cp:revision>1</cp:revision>
  <dcterms:created xsi:type="dcterms:W3CDTF">2017-11-06T12:01:21Z</dcterms:created>
  <dcterms:modified xsi:type="dcterms:W3CDTF">2017-11-06T12:05:12Z</dcterms:modified>
</cp:coreProperties>
</file>