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C0B4D-5AFE-4700-84D5-8793F3D60B8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C68C1-0456-4EEA-8C49-4B43E7F16E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1596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C0B4D-5AFE-4700-84D5-8793F3D60B8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C68C1-0456-4EEA-8C49-4B43E7F16E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899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C0B4D-5AFE-4700-84D5-8793F3D60B8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C68C1-0456-4EEA-8C49-4B43E7F16E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3788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C0B4D-5AFE-4700-84D5-8793F3D60B8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C68C1-0456-4EEA-8C49-4B43E7F16E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7163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C0B4D-5AFE-4700-84D5-8793F3D60B8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C68C1-0456-4EEA-8C49-4B43E7F16E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8774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C0B4D-5AFE-4700-84D5-8793F3D60B8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C68C1-0456-4EEA-8C49-4B43E7F16E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7501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C0B4D-5AFE-4700-84D5-8793F3D60B8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C68C1-0456-4EEA-8C49-4B43E7F16E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6766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C0B4D-5AFE-4700-84D5-8793F3D60B8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C68C1-0456-4EEA-8C49-4B43E7F16E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0904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C0B4D-5AFE-4700-84D5-8793F3D60B8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C68C1-0456-4EEA-8C49-4B43E7F16E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7096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C0B4D-5AFE-4700-84D5-8793F3D60B8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C68C1-0456-4EEA-8C49-4B43E7F16E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0806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C0B4D-5AFE-4700-84D5-8793F3D60B8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C68C1-0456-4EEA-8C49-4B43E7F16E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6580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1C0B4D-5AFE-4700-84D5-8793F3D60B89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0C68C1-0456-4EEA-8C49-4B43E7F16E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6423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Final Sınavı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Öğrencilerin ara sınav haftası sonrasındaki süreç boyunca uyguladıkları ve ürettikleri çalışmaların yanı sıra müze ya da galeri de gezip göreceği ve bir sanat yapıtının eleştirisi üzerinden oluşan </a:t>
            </a:r>
            <a:r>
              <a:rPr lang="tr-TR" dirty="0" err="1" smtClean="0"/>
              <a:t>portfolyo</a:t>
            </a:r>
            <a:r>
              <a:rPr lang="tr-TR" dirty="0" smtClean="0"/>
              <a:t> üzerinden </a:t>
            </a:r>
            <a:r>
              <a:rPr lang="tr-TR" dirty="0" err="1" smtClean="0"/>
              <a:t>notlandırma</a:t>
            </a:r>
            <a:r>
              <a:rPr lang="tr-TR" dirty="0" smtClean="0"/>
              <a:t> olacaktır.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2071780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34</Words>
  <Application>Microsoft Office PowerPoint</Application>
  <PresentationFormat>Ekran Gösterisi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Ofis Teması</vt:lpstr>
      <vt:lpstr>Final Sınavı</vt:lpstr>
    </vt:vector>
  </TitlesOfParts>
  <Company>By NeC ® 2010 | Katilimsiz.Com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Ara Sınav</dc:title>
  <dc:creator>Asus</dc:creator>
  <cp:lastModifiedBy>Asus</cp:lastModifiedBy>
  <cp:revision>2</cp:revision>
  <dcterms:created xsi:type="dcterms:W3CDTF">2020-05-11T18:36:38Z</dcterms:created>
  <dcterms:modified xsi:type="dcterms:W3CDTF">2020-05-11T18:40:23Z</dcterms:modified>
</cp:coreProperties>
</file>