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85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12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309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7695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31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312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95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5424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50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41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82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3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49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82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445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93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BE4F162-3E37-4644-8B6A-8F41E8C89677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EBC0081-BE1F-41BB-A82D-795A1E9751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21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24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İlgili </a:t>
            </a:r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haftadaki, izlenmiş olan  filmin ve sağlık kavramının tartışmasının yapılması. </a:t>
            </a:r>
            <a:endParaRPr lang="tr-T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5598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0489" y="295858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b="1" u="sng" dirty="0"/>
              <a:t> </a:t>
            </a:r>
            <a:r>
              <a:rPr lang="tr-TR" sz="2700" b="1" u="sng" dirty="0" smtClean="0"/>
              <a:t>AHE330 Sinema </a:t>
            </a:r>
            <a:r>
              <a:rPr lang="tr-TR" sz="2700" b="1" u="sng" dirty="0"/>
              <a:t>Filmleri ve Sağlık Dersi Ders </a:t>
            </a:r>
            <a:r>
              <a:rPr lang="tr-TR" sz="2700" b="1" u="sng" dirty="0" smtClean="0"/>
              <a:t>Programı</a:t>
            </a:r>
            <a:endParaRPr lang="tr-TR" sz="2700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8644796"/>
              </p:ext>
            </p:extLst>
          </p:nvPr>
        </p:nvGraphicFramePr>
        <p:xfrm>
          <a:off x="595743" y="1358185"/>
          <a:ext cx="10945091" cy="5855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9913">
                  <a:extLst>
                    <a:ext uri="{9D8B030D-6E8A-4147-A177-3AD203B41FA5}">
                      <a16:colId xmlns:a16="http://schemas.microsoft.com/office/drawing/2014/main" val="1587068472"/>
                    </a:ext>
                  </a:extLst>
                </a:gridCol>
                <a:gridCol w="1873310">
                  <a:extLst>
                    <a:ext uri="{9D8B030D-6E8A-4147-A177-3AD203B41FA5}">
                      <a16:colId xmlns:a16="http://schemas.microsoft.com/office/drawing/2014/main" val="3557694600"/>
                    </a:ext>
                  </a:extLst>
                </a:gridCol>
                <a:gridCol w="4321929">
                  <a:extLst>
                    <a:ext uri="{9D8B030D-6E8A-4147-A177-3AD203B41FA5}">
                      <a16:colId xmlns:a16="http://schemas.microsoft.com/office/drawing/2014/main" val="3741858522"/>
                    </a:ext>
                  </a:extLst>
                </a:gridCol>
                <a:gridCol w="3889939">
                  <a:extLst>
                    <a:ext uri="{9D8B030D-6E8A-4147-A177-3AD203B41FA5}">
                      <a16:colId xmlns:a16="http://schemas.microsoft.com/office/drawing/2014/main" val="4082277291"/>
                    </a:ext>
                  </a:extLst>
                </a:gridCol>
              </a:tblGrid>
              <a:tr h="343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Hafta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dirty="0">
                          <a:effectLst/>
                        </a:rPr>
                        <a:t> </a:t>
                      </a:r>
                      <a:endParaRPr lang="tr-TR" sz="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dirty="0">
                          <a:effectLst/>
                        </a:rPr>
                        <a:t>Gün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Konular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>
                          <a:effectLst/>
                        </a:rPr>
                        <a:t>Konulara Ait Filmler/ Yönetmenler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extLst>
                  <a:ext uri="{0D108BD9-81ED-4DB2-BD59-A6C34878D82A}">
                    <a16:rowId xmlns:a16="http://schemas.microsoft.com/office/drawing/2014/main" val="319765676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1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23.02.2021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Dersin ve programın tanıtımı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extLst>
                  <a:ext uri="{0D108BD9-81ED-4DB2-BD59-A6C34878D82A}">
                    <a16:rowId xmlns:a16="http://schemas.microsoft.com/office/drawing/2014/main" val="683974380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2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23.03.2021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İnsan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HER ÇOCUK ÖZELDİR  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 Aamir KHAN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2798452234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3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09.03.2021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Sağlık 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AKIL OYUNLARI/ Ron HOWARD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2671354672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4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16.03.2021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Çevre  kavramı, ilgili film tartışması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WİT/ Mike NİCHOLS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2313359820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5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23.03.2021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Güç/güçsüzlük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DANGAL / Nitesh TİWARİ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393525347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6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30.03.2021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Benlik 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NADİDE HAYAT / Çağan IRMAK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2598718791"/>
                  </a:ext>
                </a:extLst>
              </a:tr>
              <a:tr h="154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7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VİZE HAFTASI 5 -9 Nisan 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96944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8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13.04.2021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Bağımlılık/bağımsızlık 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28 GÜN / Betty THOMAS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2423063637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9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20.04.2021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Anksiyete 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BENDEN BU KADAR 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James L. BROOKS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3419237537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10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27.04.2021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Yalnızlık 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İÇİMDEKİ DENİZ/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Alejandro AMENÁBAR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3009174550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11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04.05.2021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Ümit/ümitsizlik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TAMAM MIYIZ? / Çağan IRMAK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3025660925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12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11.05.2021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Kayıp 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KELEBEKLER /Tolga KARAÇELİK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3280082710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13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18.05.2021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Damgalama  kavramı, ilgili film tartışması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FORREST GUMP/ Robert ZEMECKİS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extLst>
                  <a:ext uri="{0D108BD9-81ED-4DB2-BD59-A6C34878D82A}">
                    <a16:rowId xmlns:a16="http://schemas.microsoft.com/office/drawing/2014/main" val="692641415"/>
                  </a:ext>
                </a:extLst>
              </a:tr>
              <a:tr h="309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14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SALI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25.05.2021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Dersin değerlendirilmesi, geribildirimler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extLst>
                  <a:ext uri="{0D108BD9-81ED-4DB2-BD59-A6C34878D82A}">
                    <a16:rowId xmlns:a16="http://schemas.microsoft.com/office/drawing/2014/main" val="3979295486"/>
                  </a:ext>
                </a:extLst>
              </a:tr>
              <a:tr h="2000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-25000">
                          <a:effectLst/>
                        </a:rPr>
                        <a:t>15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 anchor="ctr"/>
                </a:tc>
                <a:tc gridSpan="3"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aseline="-25000" dirty="0">
                          <a:effectLst/>
                        </a:rPr>
                        <a:t>Final Haftası 31 Mayıs-21 Haziran 2021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37" marR="39137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012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60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</TotalTime>
  <Words>215</Words>
  <Application>Microsoft Office PowerPoint</Application>
  <PresentationFormat>Geniş ekran</PresentationFormat>
  <Paragraphs>80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İyon Toplantı Odası</vt:lpstr>
      <vt:lpstr>İçerik</vt:lpstr>
      <vt:lpstr> AHE330 Sinema Filmleri ve Sağlık Dersi Ders Programı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AHE330  SİNEMA FİLMLERİ ve SAĞLIK DERSİ DERS PROGRAMI VE İÇERİĞİ</dc:title>
  <dc:creator>ayşegül</dc:creator>
  <cp:lastModifiedBy>ayşegül</cp:lastModifiedBy>
  <cp:revision>31</cp:revision>
  <dcterms:created xsi:type="dcterms:W3CDTF">2020-10-07T08:48:58Z</dcterms:created>
  <dcterms:modified xsi:type="dcterms:W3CDTF">2021-03-24T08:05:42Z</dcterms:modified>
</cp:coreProperties>
</file>