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0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7008" y="3345366"/>
            <a:ext cx="9861429" cy="1001781"/>
          </a:xfrm>
        </p:spPr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Transistörlü devrelerin </a:t>
            </a:r>
            <a:r>
              <a:rPr lang="tr-TR" dirty="0" smtClean="0"/>
              <a:t>AC </a:t>
            </a:r>
            <a:r>
              <a:rPr lang="tr-TR" dirty="0" smtClean="0"/>
              <a:t>analizi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144" y="1840880"/>
            <a:ext cx="7246783" cy="444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00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35" y="1846107"/>
            <a:ext cx="6244682" cy="442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71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37360"/>
            <a:ext cx="6924675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13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1822063"/>
            <a:ext cx="7500310" cy="445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1837048"/>
            <a:ext cx="6786632" cy="439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2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1827407"/>
            <a:ext cx="6619364" cy="437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78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7279"/>
            <a:ext cx="6608213" cy="442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10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2012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900121"/>
            <a:ext cx="10213685" cy="399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69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3562"/>
            <a:ext cx="8105787" cy="448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31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2041"/>
            <a:ext cx="8631680" cy="425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5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64576"/>
            <a:ext cx="8894862" cy="4246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25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6107"/>
            <a:ext cx="9083783" cy="369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79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38208"/>
            <a:ext cx="6942749" cy="4396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2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5886"/>
            <a:ext cx="7344193" cy="443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88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</a:t>
            </a:r>
            <a:r>
              <a:rPr lang="tr-TR" dirty="0" smtClean="0"/>
              <a:t>AC </a:t>
            </a:r>
            <a:r>
              <a:rPr lang="tr-TR" dirty="0"/>
              <a:t>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1832634"/>
            <a:ext cx="6652818" cy="443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7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2606</TotalTime>
  <Words>34</Words>
  <Application>Microsoft Office PowerPoint</Application>
  <PresentationFormat>Geniş ekran</PresentationFormat>
  <Paragraphs>20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Calibri</vt:lpstr>
      <vt:lpstr>Times New Roman</vt:lpstr>
      <vt:lpstr>temaacik</vt:lpstr>
      <vt:lpstr> 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 Transistörlü devrelerin AC analizi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138</cp:revision>
  <dcterms:created xsi:type="dcterms:W3CDTF">2017-11-13T19:25:20Z</dcterms:created>
  <dcterms:modified xsi:type="dcterms:W3CDTF">2020-01-24T14:49:00Z</dcterms:modified>
</cp:coreProperties>
</file>