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853"/>
  </p:normalViewPr>
  <p:slideViewPr>
    <p:cSldViewPr snapToGrid="0" snapToObjects="1">
      <p:cViewPr varScale="1">
        <p:scale>
          <a:sx n="113" d="100"/>
          <a:sy n="113" d="100"/>
        </p:scale>
        <p:origin x="52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DBB16F4-6FAC-E148-A5BC-CCD3A18CE1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Kimliğin Özellikleri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E078EED-9715-C448-9BF1-8A115A729A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2502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7EA2556-8B30-8449-8437-928A566A1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Kimlik Bağlamsaldır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D6388-2B4A-6C46-BA3E-7FA9019431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Kimlik zamana, mekana, yaşa, konjonktüre bağlı olarak değişiklik gösterir. </a:t>
            </a:r>
          </a:p>
          <a:p>
            <a:r>
              <a:rPr lang="tr-TR" dirty="0"/>
              <a:t>Bütün kimlikler bu bakımdan bağlamsaldırlar.</a:t>
            </a:r>
          </a:p>
        </p:txBody>
      </p:sp>
    </p:spTree>
    <p:extLst>
      <p:ext uri="{BB962C8B-B14F-4D97-AF65-F5344CB8AC3E}">
        <p14:creationId xmlns:p14="http://schemas.microsoft.com/office/powerpoint/2010/main" val="799288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4DAC58E-BD4B-5349-BE21-FE556071A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Kimlik dinamiktir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4DE7FF-9826-9747-983A-EE12C60865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Kimlik sabit bir anlama sahip değildir. Her farklı durumda yeni anlam kazanırken, bazı anlamları da içeriğinden siler.</a:t>
            </a:r>
          </a:p>
          <a:p>
            <a:r>
              <a:rPr lang="tr-TR" dirty="0"/>
              <a:t>Bu sebeple kimlik kavramına bakarken mutlaka, örnek alınan zamanın anlamını göz önünde bulundurmak gerekir.</a:t>
            </a:r>
          </a:p>
        </p:txBody>
      </p:sp>
    </p:spTree>
    <p:extLst>
      <p:ext uri="{BB962C8B-B14F-4D97-AF65-F5344CB8AC3E}">
        <p14:creationId xmlns:p14="http://schemas.microsoft.com/office/powerpoint/2010/main" val="2448594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8C873F6-B29E-194E-87F4-F9982F064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Kimlik toplumsaldır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5C70F79-8C6A-6549-A9FF-100895D28E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Kimlik toplumsal olarak var edilir ve anlamlandırılır. </a:t>
            </a:r>
          </a:p>
          <a:p>
            <a:r>
              <a:rPr lang="tr-TR" dirty="0"/>
              <a:t>Başka bir ifadeyle anlam yükü toplumsal olarak ancak mümkün olur. Bu dil konusunun bir parçasıdır.</a:t>
            </a:r>
          </a:p>
        </p:txBody>
      </p:sp>
    </p:spTree>
    <p:extLst>
      <p:ext uri="{BB962C8B-B14F-4D97-AF65-F5344CB8AC3E}">
        <p14:creationId xmlns:p14="http://schemas.microsoft.com/office/powerpoint/2010/main" val="1459806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B451F0-A61F-9F4E-875C-864CA1170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Kimlik bireyseldir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C4421B6-7BEB-894E-A1D9-0D0DC08B1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Kimlik bireyin </a:t>
            </a:r>
            <a:r>
              <a:rPr lang="tr-TR" dirty="0" err="1"/>
              <a:t>kabullenimi</a:t>
            </a:r>
            <a:r>
              <a:rPr lang="tr-TR" dirty="0"/>
              <a:t> üzerine kurulduğu için bireyseldir. </a:t>
            </a:r>
          </a:p>
          <a:p>
            <a:r>
              <a:rPr lang="tr-TR" dirty="0"/>
              <a:t>Birey kendisi ve kimliği arasında bir özdeşlik kurar</a:t>
            </a:r>
          </a:p>
        </p:txBody>
      </p:sp>
    </p:spTree>
    <p:extLst>
      <p:ext uri="{BB962C8B-B14F-4D97-AF65-F5344CB8AC3E}">
        <p14:creationId xmlns:p14="http://schemas.microsoft.com/office/powerpoint/2010/main" val="2266667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ABA4951-AD3F-CE4A-949B-F07C3D4F1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Kimlik ilişkiseldir.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CFF0558-DD32-8F41-A09D-33A91A54AC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Kimlik tek başına değil kurduğu ilişkiler üzerinden anlam kazanır.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9095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002E180-7C6B-9245-B76E-605AF213F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Kimlik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6835952-6FE5-364F-9C64-6F121CC4B8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Kimlik araştırmalarında bu olguların göz önünde bulundurulması gerekir.  </a:t>
            </a:r>
          </a:p>
          <a:p>
            <a:r>
              <a:rPr lang="tr-TR" dirty="0"/>
              <a:t>Sabit, yalnızca bir örneği temel alan ve diğer unsurları göz önünde bulundurmayan bir çalışma eksik olacaktır.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6131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9CD23F2-28C8-7A4A-91B7-68F553D1A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3E60717-763E-8B46-939A-09F4FF2C1A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Anlaşılacağı üzere kimlik konusu çok boyutlu, karmaşık bir </a:t>
            </a:r>
            <a:r>
              <a:rPr lang="tr-TR"/>
              <a:t>yapıya sahiptir ve </a:t>
            </a:r>
            <a:r>
              <a:rPr lang="tr-TR" dirty="0"/>
              <a:t>emik yaklaşımla anlaşılabilir.</a:t>
            </a:r>
          </a:p>
        </p:txBody>
      </p:sp>
    </p:spTree>
    <p:extLst>
      <p:ext uri="{BB962C8B-B14F-4D97-AF65-F5344CB8AC3E}">
        <p14:creationId xmlns:p14="http://schemas.microsoft.com/office/powerpoint/2010/main" val="18263431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653</TotalTime>
  <Words>163</Words>
  <Application>Microsoft Macintosh PowerPoint</Application>
  <PresentationFormat>Geniş ekran</PresentationFormat>
  <Paragraphs>19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MS Shell Dlg 2</vt:lpstr>
      <vt:lpstr>Wingdings</vt:lpstr>
      <vt:lpstr>Wingdings 3</vt:lpstr>
      <vt:lpstr>Madison</vt:lpstr>
      <vt:lpstr>Kimliğin Özellikleri</vt:lpstr>
      <vt:lpstr>Kimlik Bağlamsaldır</vt:lpstr>
      <vt:lpstr>Kimlik dinamiktir</vt:lpstr>
      <vt:lpstr>Kimlik toplumsaldır</vt:lpstr>
      <vt:lpstr>Kimlik bireyseldir</vt:lpstr>
      <vt:lpstr>Kimlik ilişkiseldir.</vt:lpstr>
      <vt:lpstr>Kimlik 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Kimliğin Özellikleri</dc:title>
  <dc:creator>Zehra Münüsoğlu</dc:creator>
  <cp:lastModifiedBy>Zehra Münüsoğlu</cp:lastModifiedBy>
  <cp:revision>3</cp:revision>
  <dcterms:created xsi:type="dcterms:W3CDTF">2020-07-12T06:24:09Z</dcterms:created>
  <dcterms:modified xsi:type="dcterms:W3CDTF">2020-07-12T17:17:35Z</dcterms:modified>
</cp:coreProperties>
</file>