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B16F4-6FAC-E148-A5BC-CCD3A18CE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Kimliğin Özellikleri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078EED-9715-C448-9BF1-8A115A729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50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EA2556-8B30-8449-8437-928A566A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Bağlamsaldır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D6388-2B4A-6C46-BA3E-7FA90194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zamana, mekana, yaşa, konjonktüre bağlı olarak değişiklik gösterir. </a:t>
            </a:r>
          </a:p>
          <a:p>
            <a:r>
              <a:rPr lang="tr-TR" dirty="0"/>
              <a:t>Bütün kimlikler bu bakımdan bağlamsaldırlar.</a:t>
            </a:r>
          </a:p>
        </p:txBody>
      </p:sp>
    </p:spTree>
    <p:extLst>
      <p:ext uri="{BB962C8B-B14F-4D97-AF65-F5344CB8AC3E}">
        <p14:creationId xmlns:p14="http://schemas.microsoft.com/office/powerpoint/2010/main" val="79928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DAC58E-BD4B-5349-BE21-FE556071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dinamiktir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DE7FF-9826-9747-983A-EE12C6086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sabit bir anlama sahip değildir. Her farklı durumda yeni anlam kazanırken, bazı anlamları da içeriğinden siler.</a:t>
            </a:r>
          </a:p>
          <a:p>
            <a:r>
              <a:rPr lang="tr-TR" dirty="0"/>
              <a:t>Bu sebeple kimlik kavramına bakarken mutlaka, örnek alınan zamanın anlamını göz önünde bulundurmak gerekir.</a:t>
            </a:r>
          </a:p>
        </p:txBody>
      </p:sp>
    </p:spTree>
    <p:extLst>
      <p:ext uri="{BB962C8B-B14F-4D97-AF65-F5344CB8AC3E}">
        <p14:creationId xmlns:p14="http://schemas.microsoft.com/office/powerpoint/2010/main" val="244859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C873F6-B29E-194E-87F4-F9982F06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toplumsaldır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C70F79-8C6A-6549-A9FF-100895D28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toplumsal olarak var edilir ve anlamlandırılır. </a:t>
            </a:r>
          </a:p>
          <a:p>
            <a:r>
              <a:rPr lang="tr-TR" dirty="0"/>
              <a:t>Başka bir ifadeyle anlam yükü toplumsal olarak ancak mümkün olur. Bu dil konusunun bir parçasıdır.</a:t>
            </a:r>
          </a:p>
        </p:txBody>
      </p:sp>
    </p:spTree>
    <p:extLst>
      <p:ext uri="{BB962C8B-B14F-4D97-AF65-F5344CB8AC3E}">
        <p14:creationId xmlns:p14="http://schemas.microsoft.com/office/powerpoint/2010/main" val="145980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B451F0-A61F-9F4E-875C-864CA117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bireyseldir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4421B6-7BEB-894E-A1D9-0D0DC08B1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bireyin </a:t>
            </a:r>
            <a:r>
              <a:rPr lang="tr-TR" dirty="0" err="1"/>
              <a:t>kabullenimi</a:t>
            </a:r>
            <a:r>
              <a:rPr lang="tr-TR" dirty="0"/>
              <a:t> üzerine kurulduğu için bireyseldir. </a:t>
            </a:r>
          </a:p>
          <a:p>
            <a:r>
              <a:rPr lang="tr-TR" dirty="0"/>
              <a:t>Birey kendisi ve kimliği arasında bir özdeşlik kurar</a:t>
            </a:r>
          </a:p>
        </p:txBody>
      </p:sp>
    </p:spTree>
    <p:extLst>
      <p:ext uri="{BB962C8B-B14F-4D97-AF65-F5344CB8AC3E}">
        <p14:creationId xmlns:p14="http://schemas.microsoft.com/office/powerpoint/2010/main" val="226666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BA4951-AD3F-CE4A-949B-F07C3D4F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ilişkiseldir.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FF0558-DD32-8F41-A09D-33A91A54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tek başına değil kurduğu ilişkiler üzerinden anlam kazanır.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909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02E180-7C6B-9245-B76E-605AF213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Kimlik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835952-6FE5-364F-9C64-6F121CC4B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Kimlik araştırmalarında bu olguların göz önünde bulundurulması gerekir.  </a:t>
            </a:r>
          </a:p>
          <a:p>
            <a:r>
              <a:rPr lang="tr-TR" dirty="0"/>
              <a:t>Sabit, yalnızca bir örneği temel alan ve diğer unsurları göz önünde bulundurmayan bir çalışma eksik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13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CD23F2-28C8-7A4A-91B7-68F553D1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E60717-763E-8B46-939A-09F4FF2C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Anlaşılacağı üzere kimlik konusu çok boyutlu, karmaşık bir </a:t>
            </a:r>
            <a:r>
              <a:rPr lang="tr-TR"/>
              <a:t>yapıya sahiptir ve </a:t>
            </a:r>
            <a:r>
              <a:rPr lang="tr-TR" dirty="0"/>
              <a:t>emik yaklaşımla anlaşılabilir.</a:t>
            </a:r>
          </a:p>
        </p:txBody>
      </p:sp>
    </p:spTree>
    <p:extLst>
      <p:ext uri="{BB962C8B-B14F-4D97-AF65-F5344CB8AC3E}">
        <p14:creationId xmlns:p14="http://schemas.microsoft.com/office/powerpoint/2010/main" val="182634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653</TotalTime>
  <Words>163</Words>
  <Application>Microsoft Macintosh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Kimliğin Özellikleri</vt:lpstr>
      <vt:lpstr>Kimlik Bağlamsaldır</vt:lpstr>
      <vt:lpstr>Kimlik dinamiktir</vt:lpstr>
      <vt:lpstr>Kimlik toplumsaldır</vt:lpstr>
      <vt:lpstr>Kimlik bireyseldir</vt:lpstr>
      <vt:lpstr>Kimlik ilişkiseldir.</vt:lpstr>
      <vt:lpstr>Kimlik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Kimliğin Özellikleri</dc:title>
  <dc:creator>Zehra Münüsoğlu</dc:creator>
  <cp:lastModifiedBy>Zehra Münüsoğlu</cp:lastModifiedBy>
  <cp:revision>3</cp:revision>
  <dcterms:created xsi:type="dcterms:W3CDTF">2020-07-12T06:24:09Z</dcterms:created>
  <dcterms:modified xsi:type="dcterms:W3CDTF">2020-07-12T17:17:35Z</dcterms:modified>
</cp:coreProperties>
</file>