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3" r:id="rId7"/>
    <p:sldId id="261" r:id="rId8"/>
    <p:sldId id="262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5853"/>
  </p:normalViewPr>
  <p:slideViewPr>
    <p:cSldViewPr snapToGrid="0" snapToObjects="1">
      <p:cViewPr varScale="1">
        <p:scale>
          <a:sx n="113" d="100"/>
          <a:sy n="113" d="100"/>
        </p:scale>
        <p:origin x="520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B3A824-1A51-4B26-AD58-A6D8E14F6C04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57E33E-8B18-4087-B112-809917729534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FFE419-2371-464F-8239-3959401C3561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D162C4-EDD9-4389-A98B-B87ECEA2A816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5059C3-6A89-4494-99FF-5A4D6FFD50EB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A954B2F-12DE-47F5-8894-472B206D2E1E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F30E46F-7819-4ACF-B48B-48222C2ACC88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AF3416-4057-4DAA-829D-4CA07428D088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1D9284-D300-4297-87F7-E791DCC15DB1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D525BB-DA17-4BA0-B3C8-3AC3ABC827E6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düzenlemek için tıklayın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4C9A-3960-41CF-A4E9-2A8FB932454B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
              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/>
              <a:t>Asıl metin stillerini düzenlemek için tıklayın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3CBC1C18-307B-4F68-A007-B5B542270E8D}" type="datetimeFigureOut">
              <a:rPr lang="en-US" dirty="0"/>
              <a:t>7/12/20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/>
              <a:t>
              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EDBB16F4-6FAC-E148-A5BC-CCD3A18CE1A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/>
              <a:t>Kimliğin Özellikleri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9E078EED-9715-C448-9BF1-8A115A729A20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6225027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47EA2556-8B30-8449-8437-928A566A169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Kimlik Bağlamsaldır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E1D6388-2B4A-6C46-BA3E-7FA9019431B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Kimlik zamana, mekana, yaşa, konjonktüre bağlı olarak değişiklik gösterir. </a:t>
            </a:r>
          </a:p>
          <a:p>
            <a:r>
              <a:rPr lang="tr-TR" dirty="0"/>
              <a:t>Bütün kimlikler bu bakımdan bağlamsaldırlar.</a:t>
            </a:r>
          </a:p>
        </p:txBody>
      </p:sp>
    </p:spTree>
    <p:extLst>
      <p:ext uri="{BB962C8B-B14F-4D97-AF65-F5344CB8AC3E}">
        <p14:creationId xmlns:p14="http://schemas.microsoft.com/office/powerpoint/2010/main" val="7992882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B4DAC58E-BD4B-5349-BE21-FE556071A4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Kimlik dinamiktir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974DE7FF-9826-9747-983A-EE12C60865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Kimlik sabit bir anlama sahip değildir. Her farklı durumda yeni anlam kazanırken, bazı anlamları da içeriğinden siler.</a:t>
            </a:r>
          </a:p>
          <a:p>
            <a:r>
              <a:rPr lang="tr-TR" dirty="0"/>
              <a:t>Bu sebeple kimlik kavramına bakarken mutlaka, örnek alınan zamanın anlamını göz önünde bulundurmak gerekir.</a:t>
            </a:r>
          </a:p>
        </p:txBody>
      </p:sp>
    </p:spTree>
    <p:extLst>
      <p:ext uri="{BB962C8B-B14F-4D97-AF65-F5344CB8AC3E}">
        <p14:creationId xmlns:p14="http://schemas.microsoft.com/office/powerpoint/2010/main" val="24485945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08C873F6-B29E-194E-87F4-F9982F0648F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Kimlik toplumsaldır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15C70F79-8C6A-6549-A9FF-100895D28E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Kimlik toplumsal olarak var edilir ve anlamlandırılır. </a:t>
            </a:r>
          </a:p>
          <a:p>
            <a:r>
              <a:rPr lang="tr-TR" dirty="0"/>
              <a:t>Başka bir ifadeyle anlam yükü toplumsal olarak ancak mümkün olur. Bu dil konusunun bir parçasıdır.</a:t>
            </a:r>
          </a:p>
        </p:txBody>
      </p:sp>
    </p:spTree>
    <p:extLst>
      <p:ext uri="{BB962C8B-B14F-4D97-AF65-F5344CB8AC3E}">
        <p14:creationId xmlns:p14="http://schemas.microsoft.com/office/powerpoint/2010/main" val="14598069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7FB451F0-A61F-9F4E-875C-864CA117090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Kimlik bireyseldir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3C4421B6-7BEB-894E-A1D9-0D0DC08B161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Kimlik bireyin </a:t>
            </a:r>
            <a:r>
              <a:rPr lang="tr-TR" dirty="0" err="1"/>
              <a:t>kabullenimi</a:t>
            </a:r>
            <a:r>
              <a:rPr lang="tr-TR" dirty="0"/>
              <a:t> üzerine kurulduğu için bireyseldir. </a:t>
            </a:r>
          </a:p>
          <a:p>
            <a:r>
              <a:rPr lang="tr-TR" dirty="0"/>
              <a:t>Birey kendisi ve kimliği arasında bir özdeşlik kurar</a:t>
            </a:r>
          </a:p>
        </p:txBody>
      </p:sp>
    </p:spTree>
    <p:extLst>
      <p:ext uri="{BB962C8B-B14F-4D97-AF65-F5344CB8AC3E}">
        <p14:creationId xmlns:p14="http://schemas.microsoft.com/office/powerpoint/2010/main" val="22666678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5ABA4951-AD3F-CE4A-949B-F07C3D4F1E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Kimlik ilişkiseldir.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2CFF0558-DD32-8F41-A09D-33A91A54AC1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Kimlik tek başına değil kurduğu ilişkiler üzerinden anlam kazanır. 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909598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002E180-7C6B-9245-B76E-605AF213F1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/>
              <a:t>Kimlik 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86835952-6FE5-364F-9C64-6F121CC4B87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Kimlik araştırmalarında bu olguların göz önünde bulundurulması gerekir.  </a:t>
            </a:r>
          </a:p>
          <a:p>
            <a:r>
              <a:rPr lang="tr-TR" dirty="0"/>
              <a:t>Sabit, yalnızca bir örneği temel alan ve diğer unsurları göz önünde bulundurmayan bir çalışma eksik olacaktır.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2613176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>
            <a:extLst>
              <a:ext uri="{FF2B5EF4-FFF2-40B4-BE49-F238E27FC236}">
                <a16:creationId xmlns:a16="http://schemas.microsoft.com/office/drawing/2014/main" id="{F9CD23F2-28C8-7A4A-91B7-68F553D1AB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F3E60717-763E-8B46-939A-09F4FF2C1A7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/>
              <a:t>Anlaşılacağı üzere kimlik konusu çok boyutlu, karmaşık bir </a:t>
            </a:r>
            <a:r>
              <a:rPr lang="tr-TR"/>
              <a:t>yapıya sahiptir ve </a:t>
            </a:r>
            <a:r>
              <a:rPr lang="tr-TR" dirty="0"/>
              <a:t>emik yaklaşımla anlaşılabilir.</a:t>
            </a:r>
          </a:p>
        </p:txBody>
      </p:sp>
    </p:spTree>
    <p:extLst>
      <p:ext uri="{BB962C8B-B14F-4D97-AF65-F5344CB8AC3E}">
        <p14:creationId xmlns:p14="http://schemas.microsoft.com/office/powerpoint/2010/main" val="1826343187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1F2D29"/>
      </a:dk2>
      <a:lt2>
        <a:srgbClr val="C5FAEB"/>
      </a:lt2>
      <a:accent1>
        <a:srgbClr val="A1D68B"/>
      </a:accent1>
      <a:accent2>
        <a:srgbClr val="5EC795"/>
      </a:accent2>
      <a:accent3>
        <a:srgbClr val="4DADCF"/>
      </a:accent3>
      <a:accent4>
        <a:srgbClr val="CDB756"/>
      </a:accent4>
      <a:accent5>
        <a:srgbClr val="E29C36"/>
      </a:accent5>
      <a:accent6>
        <a:srgbClr val="8EC0C1"/>
      </a:accent6>
      <a:hlink>
        <a:srgbClr val="6D9D9B"/>
      </a:hlink>
      <a:folHlink>
        <a:srgbClr val="6D8583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6AC10936-2DFC-4054-9ADF-B5E2C5F86190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Madison</Template>
  <TotalTime>653</TotalTime>
  <Words>163</Words>
  <Application>Microsoft Macintosh PowerPoint</Application>
  <PresentationFormat>Geniş ekran</PresentationFormat>
  <Paragraphs>19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3" baseType="lpstr">
      <vt:lpstr>Arial</vt:lpstr>
      <vt:lpstr>MS Shell Dlg 2</vt:lpstr>
      <vt:lpstr>Wingdings</vt:lpstr>
      <vt:lpstr>Wingdings 3</vt:lpstr>
      <vt:lpstr>Madison</vt:lpstr>
      <vt:lpstr>Kimliğin Özellikleri</vt:lpstr>
      <vt:lpstr>Kimlik Bağlamsaldır</vt:lpstr>
      <vt:lpstr>Kimlik dinamiktir</vt:lpstr>
      <vt:lpstr>Kimlik toplumsaldır</vt:lpstr>
      <vt:lpstr>Kimlik bireyseldir</vt:lpstr>
      <vt:lpstr>Kimlik ilişkiseldir.</vt:lpstr>
      <vt:lpstr>Kimlik </vt:lpstr>
      <vt:lpstr>PowerPoint Sunusu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Kimliğin Özellikleri</dc:title>
  <dc:creator>Zehra Münüsoğlu</dc:creator>
  <cp:lastModifiedBy>Zehra Münüsoğlu</cp:lastModifiedBy>
  <cp:revision>3</cp:revision>
  <dcterms:created xsi:type="dcterms:W3CDTF">2020-07-12T06:24:09Z</dcterms:created>
  <dcterms:modified xsi:type="dcterms:W3CDTF">2020-07-12T17:17:35Z</dcterms:modified>
</cp:coreProperties>
</file>