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C45C6EB-A408-4691-8BAF-4F13A16D748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3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1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36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5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4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35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3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83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7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23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70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93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17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1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49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42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4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55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89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99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C45C6EB-A408-4691-8BAF-4F13A16D748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9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2.02.2018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9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71600" y="1447800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TÜRK EĞİTİM SİSTEMİ VE OKUL YÖNETİMİ DERSİ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86000"/>
          </a:xfrm>
        </p:spPr>
        <p:txBody>
          <a:bodyPr>
            <a:noAutofit/>
          </a:bodyPr>
          <a:lstStyle/>
          <a:p>
            <a:r>
              <a:rPr lang="tr-TR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UYULMASI GEREKEN KURALLAR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2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21294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352675" cy="324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438064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8000" b="1" dirty="0" smtClean="0">
                <a:solidFill>
                  <a:schemeClr val="tx1"/>
                </a:solidFill>
              </a:rPr>
              <a:t>DERSE GEÇ KALMAYIN,</a:t>
            </a:r>
          </a:p>
          <a:p>
            <a:pPr marL="0" indent="0" algn="ctr">
              <a:buNone/>
            </a:pPr>
            <a:r>
              <a:rPr lang="tr-TR" sz="8000" b="1" dirty="0" smtClean="0">
                <a:solidFill>
                  <a:schemeClr val="tx1"/>
                </a:solidFill>
              </a:rPr>
              <a:t>VAKTİNDE GELİN!</a:t>
            </a:r>
            <a:endParaRPr lang="tr-TR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04800"/>
            <a:ext cx="396240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57" y="3200400"/>
            <a:ext cx="554264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8000" b="1" dirty="0" smtClean="0">
                <a:solidFill>
                  <a:schemeClr val="tx1"/>
                </a:solidFill>
              </a:rPr>
              <a:t>GÜRÜLTÜ YAPMAYIN,</a:t>
            </a:r>
          </a:p>
          <a:p>
            <a:pPr marL="0" indent="0" algn="ctr">
              <a:buNone/>
            </a:pPr>
            <a:r>
              <a:rPr lang="tr-TR" sz="8000" b="1" dirty="0" smtClean="0">
                <a:solidFill>
                  <a:schemeClr val="tx1"/>
                </a:solidFill>
              </a:rPr>
              <a:t>KENDİ ARANIZDA KONUŞMAYIN!</a:t>
            </a:r>
            <a:endParaRPr lang="tr-TR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21"/>
            <a:ext cx="330708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0109"/>
            <a:ext cx="230436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19075"/>
            <a:ext cx="2619375" cy="219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70" y="4419600"/>
            <a:ext cx="305362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0" y="251460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dirty="0" smtClean="0">
                <a:solidFill>
                  <a:prstClr val="black"/>
                </a:solidFill>
                <a:latin typeface="Century Gothic"/>
              </a:rPr>
              <a:t>LÜTFEN </a:t>
            </a:r>
          </a:p>
          <a:p>
            <a:pPr algn="ctr"/>
            <a:r>
              <a:rPr lang="tr-TR" sz="5400" b="1" dirty="0" smtClean="0">
                <a:solidFill>
                  <a:prstClr val="black"/>
                </a:solidFill>
                <a:latin typeface="Century Gothic"/>
              </a:rPr>
              <a:t>TELEFONLARINIZI</a:t>
            </a:r>
          </a:p>
          <a:p>
            <a:pPr algn="ctr"/>
            <a:r>
              <a:rPr lang="tr-TR" sz="5400" b="1" dirty="0" smtClean="0">
                <a:solidFill>
                  <a:prstClr val="black"/>
                </a:solidFill>
                <a:latin typeface="Century Gothic"/>
              </a:rPr>
              <a:t>KAPATIN !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249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0"/>
            <a:ext cx="8836534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6" y="0"/>
            <a:ext cx="540327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081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2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</TotalTime>
  <Words>28</Words>
  <Application>Microsoft Office PowerPoint</Application>
  <PresentationFormat>Ekran Gösterisi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7</vt:i4>
      </vt:variant>
    </vt:vector>
  </HeadingPairs>
  <TitlesOfParts>
    <vt:vector size="16" baseType="lpstr">
      <vt:lpstr>Arial</vt:lpstr>
      <vt:lpstr>Century Gothic</vt:lpstr>
      <vt:lpstr>Courier New</vt:lpstr>
      <vt:lpstr>Garamond</vt:lpstr>
      <vt:lpstr>Palatino Linotype</vt:lpstr>
      <vt:lpstr>Wingdings</vt:lpstr>
      <vt:lpstr>Moda Tasarımı</vt:lpstr>
      <vt:lpstr>Üst Düzey</vt:lpstr>
      <vt:lpstr>1_Üst Düzey</vt:lpstr>
      <vt:lpstr>TÜRK EĞİTİM SİSTEMİ VE OKUL YÖNETİMİ DERSİ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 EĞİTİM SİSTEMİ VE OKUL YÖNETİMİ DERSİ</dc:title>
  <dc:creator>Pelin</dc:creator>
  <cp:lastModifiedBy>WESER</cp:lastModifiedBy>
  <cp:revision>2</cp:revision>
  <dcterms:created xsi:type="dcterms:W3CDTF">2016-02-21T20:37:17Z</dcterms:created>
  <dcterms:modified xsi:type="dcterms:W3CDTF">2018-02-02T12:16:43Z</dcterms:modified>
</cp:coreProperties>
</file>