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6" r:id="rId7"/>
    <p:sldId id="260" r:id="rId8"/>
    <p:sldId id="262" r:id="rId9"/>
    <p:sldId id="261" r:id="rId10"/>
    <p:sldId id="263" r:id="rId11"/>
    <p:sldId id="267" r:id="rId12"/>
    <p:sldId id="27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521635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556792"/>
            <a:ext cx="7704856" cy="3556991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Beyin,bedenin geri kalan kısmı ile birlikte ergenlikte değişir.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faaliyetlerine göre kullandıkları nöron bağlantıları kuvvetlenir, kullanmadıkları nöron bağlantıları yok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Korpus kollosum ergenlikte kalınlaşır,bu ergenin bilgiyi daha iyi işlemesine yardımcı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Ön lobun gelişimi,18-25 yaş arasında yetişkinliğe kadar devam eder.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411760" y="620688"/>
            <a:ext cx="410445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Arial Rounded MT Bold" pitchFamily="34" charset="0"/>
              </a:rPr>
              <a:t>BEYİN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7704856" cy="460851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Charles Nelson ergenlerin güçlü duyguları olabileceğini, fakat bu duyguları kontrol etmek için gerekli olan ön lobun gelişmemesi nedeniyle zorluklar yaşanabileceğini bulmuştur.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48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Oval"/>
          <p:cNvSpPr/>
          <p:nvPr/>
        </p:nvSpPr>
        <p:spPr>
          <a:xfrm>
            <a:off x="1763688" y="1484784"/>
            <a:ext cx="5904656" cy="309634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ERGENLİK DÖNEMİNDE BEDENSEL DEĞİŞİKLİKLER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988840"/>
            <a:ext cx="8435280" cy="413732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Erinlik: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Erinlik genellikle ergenlikle karıştırılmamalıdır. Erinlik ergenliğin en önemli bir habercisi olsa da çoğumuz için erinlik, ergenlik döneminin sona ermesinde önce tamamlanır.  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2195736" y="548680"/>
            <a:ext cx="4608512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FİZİKSEL DEĞİŞİKLİKLER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Erinlik ergenlikte yer alan ve hormonlarda  ve bedensel gelişimde hızlı bir değişmenin gözlemlendiği bir dönemdir. 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Erinliğin en önemli belirtileri cinsel olgunlaşma ve boy ve ağırlıktaki artışlardır.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0912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Araştırmacılar erkeklerdeki niteliklerin şu sırayla gerçekleştiğini bulmuşlardır: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Penisin ve testislerin büyümesi,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Genital kılların görünmesi,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Az miktarda ses değişikliği,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İlk boşalma(genellikle mastürbasyon veya ıslak rüyalarla gerçekleşir)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1547664" y="332656"/>
            <a:ext cx="6120680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CİNSEL OLGUNLAŞMA, BOY VE AĞIRLIK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204482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Kalın genital kılların oluşması ,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Boyda ve ağırlıkta en hızlı büyüme,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Koltuk altı kıllarının büyümesi,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Önemli ses değişiklikleri ve sonunda yüzdeki kılların büyümesi.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064896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	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Kızlardaki fiziksel değişmenin sırası: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Göğüsler büyümesi ya da genital kıllar görünmesi,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Daha sonra koltuk altı kılları görünmesi,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Kızların boyunun  uzaması ve kalçaların omuzdan daha geniş hale gelmesi,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Ön ergenlikte ağırlık bakımından kızlar erkeklerden öndedir, fakat 14 yaş civarında erkekler kızları geçer.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Ergenliğin başında kızlar erkeklerle aynı boydadır ya da onlardan uzundur fakat ortaokul yıllarının sonunda erkekler kızlara yetişir.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772816"/>
            <a:ext cx="8640960" cy="252028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Testesteron erkeklerdeki cinsel organların gelişiminde, boyun uzamasında ve ses değişikliğinde rol oynayan hormondur.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Estradiol ise bir tip östrojendir.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Kızlarda; rahmin ve iskelet yapısının gelişmesinde rol oynar.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403648" y="620688"/>
            <a:ext cx="6480720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HORMONLARDAKİ DEĞİŞİKLİKLER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33123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Ergenlikteki fiziksel değişikliğin, psikolojik etkilerinden her biri ergen tarafından yaşanır.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aklı bedenleri ve bedenlerinin nasıl olduğuna dair imgeler geliştirmekle meşguldür.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Cinsiyet farklılıkları ergenlerin bedenleriyle ilgili algılarında önemli rol oynar.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Kızlar, bedenlerinden daha az memnundur,beden imgeleri erkeklerinkinden daha olumsuzdur.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2195736" y="620688"/>
            <a:ext cx="4680520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BEDEN İMGESİ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507</Words>
  <Application>Microsoft Macintosh PowerPoint</Application>
  <PresentationFormat>Ekran Gösterisi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Döneminde Bedensel Değişiklikler </dc:title>
  <dc:creator>CASPER</dc:creator>
  <cp:lastModifiedBy>Taşkın TAŞTEPE</cp:lastModifiedBy>
  <cp:revision>21</cp:revision>
  <dcterms:created xsi:type="dcterms:W3CDTF">2017-10-21T17:35:47Z</dcterms:created>
  <dcterms:modified xsi:type="dcterms:W3CDTF">2020-05-04T20:44:26Z</dcterms:modified>
</cp:coreProperties>
</file>