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  <p:sldId id="109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38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4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</p:spTree>
    <p:extLst>
      <p:ext uri="{BB962C8B-B14F-4D97-AF65-F5344CB8AC3E}">
        <p14:creationId xmlns:p14="http://schemas.microsoft.com/office/powerpoint/2010/main" val="430922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62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3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8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3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F061644E-D037-48EB-9F9D-19A3A832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57" y="1749760"/>
            <a:ext cx="7330312" cy="33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74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0CAF64CD-1176-467E-A08D-96791FF74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406" y="1731490"/>
            <a:ext cx="6718386" cy="348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6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A758DCCB-622A-4960-8104-9D3E2C94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49" y="1640250"/>
            <a:ext cx="5709897" cy="346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4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B1957416-84E7-4002-AC34-E9EC65E8F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152" y="1776175"/>
            <a:ext cx="5913188" cy="34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936AAADF-7E71-477E-9FBA-DA637ACC0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71" y="1612979"/>
            <a:ext cx="5987594" cy="3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7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A3B33A77-B497-47A7-8B93-B5EE42E95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201" y="1640250"/>
            <a:ext cx="6397534" cy="355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57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E615658F-DC07-4F8A-8E91-588054BAD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387" y="2053225"/>
            <a:ext cx="5323568" cy="267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09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60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12439</TotalTime>
  <Words>1019</Words>
  <Application>Microsoft Office PowerPoint</Application>
  <PresentationFormat>Ekran Gösterisi (4:3)</PresentationFormat>
  <Paragraphs>43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812</cp:revision>
  <cp:lastPrinted>2016-10-24T07:53:35Z</cp:lastPrinted>
  <dcterms:created xsi:type="dcterms:W3CDTF">2016-09-18T09:35:24Z</dcterms:created>
  <dcterms:modified xsi:type="dcterms:W3CDTF">2020-02-24T12:39:29Z</dcterms:modified>
</cp:coreProperties>
</file>